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9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0507449">
            <a:off x="732971" y="5532941"/>
            <a:ext cx="2520280" cy="72008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Objectif </a:t>
            </a:r>
            <a:r>
              <a:rPr lang="fr-FR" dirty="0" err="1" smtClean="0">
                <a:solidFill>
                  <a:schemeClr val="tx1"/>
                </a:solidFill>
              </a:rPr>
              <a:t>DNB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20061">
            <a:off x="6206380" y="5509908"/>
            <a:ext cx="2520280" cy="72008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Objectif Orientation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Rentrée scolaire 2021-2022</a:t>
            </a:r>
            <a:endParaRPr kumimoji="0" lang="fr-FR" sz="4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Accueil des parents d’élèves de 3</a:t>
            </a:r>
            <a:r>
              <a:rPr kumimoji="0" lang="fr-FR" sz="24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ème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fr-FR" sz="2400" dirty="0" smtClean="0"/>
              <a:t>Jeudi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2400" dirty="0" smtClean="0"/>
              <a:t>30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septembre 2021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302" y="416392"/>
            <a:ext cx="4360159" cy="162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00" y="416392"/>
            <a:ext cx="2352000" cy="1764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922" y="399421"/>
            <a:ext cx="2400000" cy="1800000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L’orientation &gt; le calendrier de l’année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Année scolaire </a:t>
            </a:r>
            <a:r>
              <a:rPr lang="fr-FR" dirty="0" smtClean="0"/>
              <a:t>2021-2022</a:t>
            </a:r>
            <a:endParaRPr lang="fr-FR" dirty="0"/>
          </a:p>
        </p:txBody>
      </p:sp>
      <p:pic>
        <p:nvPicPr>
          <p:cNvPr id="2050" name="Picture 2" descr="C:\Users\jj.detranchant\Desktop\apres3-1.jpg"/>
          <p:cNvPicPr>
            <a:picLocks noChangeAspect="1" noChangeArrowheads="1"/>
          </p:cNvPicPr>
          <p:nvPr/>
        </p:nvPicPr>
        <p:blipFill>
          <a:blip r:embed="rId2" cstate="print"/>
          <a:srcRect b="6010"/>
          <a:stretch>
            <a:fillRect/>
          </a:stretch>
        </p:blipFill>
        <p:spPr bwMode="auto">
          <a:xfrm>
            <a:off x="0" y="2190750"/>
            <a:ext cx="9143999" cy="466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0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L’orientation &gt; les autres dates importantes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Année scolaire </a:t>
            </a:r>
            <a:r>
              <a:rPr lang="fr-FR" dirty="0" smtClean="0"/>
              <a:t>2021-2022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98500" y="2552700"/>
            <a:ext cx="75318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Ø"/>
            </a:pPr>
            <a:r>
              <a:rPr lang="fr-FR" dirty="0" smtClean="0"/>
              <a:t> Jeudi 30 septembre2021 : Réunion dédiée à l’orientation et au DNB</a:t>
            </a:r>
          </a:p>
          <a:p>
            <a:pPr>
              <a:buFont typeface="Wingdings"/>
              <a:buChar char="Ø"/>
            </a:pPr>
            <a:endParaRPr lang="fr-FR" dirty="0" smtClean="0"/>
          </a:p>
          <a:p>
            <a:pPr>
              <a:buFont typeface="Wingdings"/>
              <a:buChar char="Ø"/>
            </a:pPr>
            <a:r>
              <a:rPr lang="fr-FR" dirty="0" smtClean="0"/>
              <a:t> Après les vacances de Toussaint : Réunion parents-professeurs</a:t>
            </a:r>
          </a:p>
          <a:p>
            <a:pPr>
              <a:buFont typeface="Wingdings"/>
              <a:buChar char="Ø"/>
            </a:pPr>
            <a:endParaRPr lang="fr-FR" dirty="0" smtClean="0"/>
          </a:p>
          <a:p>
            <a:pPr>
              <a:buFont typeface="Wingdings"/>
              <a:buChar char="Ø"/>
            </a:pPr>
            <a:r>
              <a:rPr lang="fr-FR" dirty="0" smtClean="0"/>
              <a:t> Au cours du mois de Janvier 2022 : Réunion avec les Proviseurs</a:t>
            </a:r>
          </a:p>
          <a:p>
            <a:pPr>
              <a:buFont typeface="Wingdings"/>
              <a:buChar char="Ø"/>
            </a:pPr>
            <a:endParaRPr lang="fr-FR" dirty="0" smtClean="0"/>
          </a:p>
          <a:p>
            <a:pPr>
              <a:buFont typeface="Wingdings"/>
              <a:buChar char="Ø"/>
            </a:pPr>
            <a:r>
              <a:rPr lang="fr-FR" dirty="0" smtClean="0"/>
              <a:t> 13 et 14 janvier 2022 : Forum des métiers et des formations</a:t>
            </a:r>
          </a:p>
          <a:p>
            <a:pPr>
              <a:buFont typeface="Wingdings"/>
              <a:buChar char="Ø"/>
            </a:pPr>
            <a:endParaRPr lang="fr-FR" dirty="0" smtClean="0"/>
          </a:p>
          <a:p>
            <a:pPr>
              <a:buFont typeface="Wingdings"/>
              <a:buChar char="Ø"/>
            </a:pPr>
            <a:r>
              <a:rPr lang="fr-FR" dirty="0" smtClean="0"/>
              <a:t> Du 31 janvier au 4 février 2022 : Stage d’observation en 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0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Certificat de Formation Générale (</a:t>
            </a:r>
            <a:r>
              <a:rPr lang="fr-FR" dirty="0" err="1" smtClean="0"/>
              <a:t>CFG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Pourquoi ?</a:t>
            </a:r>
          </a:p>
          <a:p>
            <a:pPr lvl="1"/>
            <a:r>
              <a:rPr lang="fr-FR" dirty="0" smtClean="0"/>
              <a:t>Quitter le collège avec un diplôme</a:t>
            </a:r>
          </a:p>
          <a:p>
            <a:r>
              <a:rPr lang="fr-FR" dirty="0" smtClean="0"/>
              <a:t>Qui ?</a:t>
            </a:r>
          </a:p>
          <a:p>
            <a:pPr lvl="1"/>
            <a:r>
              <a:rPr lang="fr-FR" dirty="0" smtClean="0"/>
              <a:t>Élèves en difficulté</a:t>
            </a:r>
          </a:p>
          <a:p>
            <a:r>
              <a:rPr lang="fr-FR" dirty="0" smtClean="0"/>
              <a:t>Quoi ?</a:t>
            </a:r>
          </a:p>
          <a:p>
            <a:pPr lvl="1"/>
            <a:r>
              <a:rPr lang="fr-FR" dirty="0" smtClean="0"/>
              <a:t>Un oral devant un jury</a:t>
            </a:r>
          </a:p>
          <a:p>
            <a:r>
              <a:rPr lang="fr-FR" dirty="0" smtClean="0"/>
              <a:t>Comment ?</a:t>
            </a:r>
          </a:p>
          <a:p>
            <a:pPr lvl="1"/>
            <a:r>
              <a:rPr lang="fr-FR" dirty="0" smtClean="0"/>
              <a:t>Un dossier préparé par l’élève sur son projet</a:t>
            </a:r>
          </a:p>
          <a:p>
            <a:pPr lvl="1"/>
            <a:r>
              <a:rPr lang="fr-FR" dirty="0" smtClean="0"/>
              <a:t>Convocation et pièce d’identité</a:t>
            </a:r>
          </a:p>
        </p:txBody>
      </p:sp>
    </p:spTree>
    <p:extLst>
      <p:ext uri="{BB962C8B-B14F-4D97-AF65-F5344CB8AC3E}">
        <p14:creationId xmlns:p14="http://schemas.microsoft.com/office/powerpoint/2010/main" val="1205267049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459</TotalTime>
  <Words>137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Spectrum</vt:lpstr>
      <vt:lpstr>Présentation PowerPoint</vt:lpstr>
      <vt:lpstr>L’orientation &gt; le calendrier de l’année</vt:lpstr>
      <vt:lpstr>L’orientation &gt; les autres dates importantes</vt:lpstr>
      <vt:lpstr>Le Certificat de Formation Générale (CFG)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Diplôme National du Brevet</dc:title>
  <dc:creator>William Govaert</dc:creator>
  <cp:lastModifiedBy>barat</cp:lastModifiedBy>
  <cp:revision>57</cp:revision>
  <dcterms:created xsi:type="dcterms:W3CDTF">2018-04-10T09:39:45Z</dcterms:created>
  <dcterms:modified xsi:type="dcterms:W3CDTF">2021-09-30T14:50:32Z</dcterms:modified>
</cp:coreProperties>
</file>