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713" r:id="rId2"/>
    <p:sldMasterId id="2147483677" r:id="rId3"/>
    <p:sldMasterId id="2147483701" r:id="rId4"/>
  </p:sldMasterIdLst>
  <p:notesMasterIdLst>
    <p:notesMasterId r:id="rId32"/>
  </p:notesMasterIdLst>
  <p:handoutMasterIdLst>
    <p:handoutMasterId r:id="rId33"/>
  </p:handoutMasterIdLst>
  <p:sldIdLst>
    <p:sldId id="277" r:id="rId5"/>
    <p:sldId id="362" r:id="rId6"/>
    <p:sldId id="363" r:id="rId7"/>
    <p:sldId id="364" r:id="rId8"/>
    <p:sldId id="365" r:id="rId9"/>
    <p:sldId id="366" r:id="rId10"/>
    <p:sldId id="367" r:id="rId11"/>
    <p:sldId id="258" r:id="rId12"/>
    <p:sldId id="278" r:id="rId13"/>
    <p:sldId id="260" r:id="rId14"/>
    <p:sldId id="263" r:id="rId15"/>
    <p:sldId id="280" r:id="rId16"/>
    <p:sldId id="270" r:id="rId17"/>
    <p:sldId id="283" r:id="rId18"/>
    <p:sldId id="311" r:id="rId19"/>
    <p:sldId id="359" r:id="rId20"/>
    <p:sldId id="356" r:id="rId21"/>
    <p:sldId id="323" r:id="rId22"/>
    <p:sldId id="357" r:id="rId23"/>
    <p:sldId id="358" r:id="rId24"/>
    <p:sldId id="360" r:id="rId25"/>
    <p:sldId id="344" r:id="rId26"/>
    <p:sldId id="355" r:id="rId27"/>
    <p:sldId id="354" r:id="rId28"/>
    <p:sldId id="343" r:id="rId29"/>
    <p:sldId id="361" r:id="rId30"/>
    <p:sldId id="342" r:id="rId31"/>
  </p:sldIdLst>
  <p:sldSz cx="9144000" cy="6858000" type="screen4x3"/>
  <p:notesSz cx="6662738" cy="9926638"/>
  <p:embeddedFontLst>
    <p:embeddedFont>
      <p:font typeface="Corbel" panose="020B0503020204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Arial Narrow" panose="020B0606020202030204" pitchFamily="34" charset="0"/>
      <p:regular r:id="rId46"/>
      <p:bold r:id="rId47"/>
      <p:italic r:id="rId48"/>
      <p:boldItalic r:id="rId49"/>
    </p:embeddedFont>
    <p:embeddedFont>
      <p:font typeface="Industria" panose="020B0604020202020204" charset="0"/>
      <p:regular r:id="rId50"/>
    </p:embeddedFont>
    <p:embeddedFont>
      <p:font typeface="Arial Black" panose="020B0A04020102020204" pitchFamily="34" charset="0"/>
      <p:bold r:id="rId51"/>
    </p:embeddedFont>
  </p:embeddedFontLst>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0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E608"/>
    <a:srgbClr val="181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4940" autoAdjust="0"/>
  </p:normalViewPr>
  <p:slideViewPr>
    <p:cSldViewPr>
      <p:cViewPr>
        <p:scale>
          <a:sx n="73" d="100"/>
          <a:sy n="73" d="100"/>
        </p:scale>
        <p:origin x="-108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692"/>
    </p:cViewPr>
  </p:sorterViewPr>
  <p:notesViewPr>
    <p:cSldViewPr>
      <p:cViewPr varScale="1">
        <p:scale>
          <a:sx n="85" d="100"/>
          <a:sy n="85" d="100"/>
        </p:scale>
        <p:origin x="-3822" y="-96"/>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8.fntdata"/><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1" Type="http://schemas.openxmlformats.org/officeDocument/2006/relationships/image" Target="../media/image38.jpeg"/></Relationships>
</file>

<file path=ppt/diagrams/_rels/data3.xml.rels><?xml version="1.0" encoding="UTF-8" standalone="yes"?>
<Relationships xmlns="http://schemas.openxmlformats.org/package/2006/relationships"><Relationship Id="rId1" Type="http://schemas.openxmlformats.org/officeDocument/2006/relationships/image" Target="../media/image38.jpeg"/></Relationships>
</file>

<file path=ppt/diagrams/_rels/data4.xml.rels><?xml version="1.0" encoding="UTF-8" standalone="yes"?>
<Relationships xmlns="http://schemas.openxmlformats.org/package/2006/relationships"><Relationship Id="rId1" Type="http://schemas.openxmlformats.org/officeDocument/2006/relationships/image" Target="../media/image51.jpeg"/></Relationships>
</file>

<file path=ppt/diagrams/_rels/data5.xml.rels><?xml version="1.0" encoding="UTF-8" standalone="yes"?>
<Relationships xmlns="http://schemas.openxmlformats.org/package/2006/relationships"><Relationship Id="rId1" Type="http://schemas.openxmlformats.org/officeDocument/2006/relationships/image" Target="../media/image51.jpeg"/></Relationships>
</file>

<file path=ppt/diagrams/_rels/data6.xml.rels><?xml version="1.0" encoding="UTF-8" standalone="yes"?>
<Relationships xmlns="http://schemas.openxmlformats.org/package/2006/relationships"><Relationship Id="rId1" Type="http://schemas.openxmlformats.org/officeDocument/2006/relationships/image" Target="../media/image51.jpeg"/></Relationships>
</file>

<file path=ppt/diagrams/_rels/data7.xml.rels><?xml version="1.0" encoding="UTF-8" standalone="yes"?>
<Relationships xmlns="http://schemas.openxmlformats.org/package/2006/relationships"><Relationship Id="rId1" Type="http://schemas.openxmlformats.org/officeDocument/2006/relationships/image" Target="../media/image60.jpeg"/></Relationships>
</file>

<file path=ppt/diagrams/_rels/data8.xml.rels><?xml version="1.0" encoding="UTF-8" standalone="yes"?>
<Relationships xmlns="http://schemas.openxmlformats.org/package/2006/relationships"><Relationship Id="rId1" Type="http://schemas.openxmlformats.org/officeDocument/2006/relationships/image" Target="../media/image62.jpe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6C0D6-53A8-4540-A6B8-39B843197553}" type="doc">
      <dgm:prSet loTypeId="urn:microsoft.com/office/officeart/2005/8/layout/process4" loCatId="list" qsTypeId="urn:microsoft.com/office/officeart/2005/8/quickstyle/3d2#1" qsCatId="3D" csTypeId="urn:microsoft.com/office/officeart/2005/8/colors/accent5_4" csCatId="accent5" phldr="1"/>
      <dgm:spPr/>
      <dgm:t>
        <a:bodyPr/>
        <a:lstStyle/>
        <a:p>
          <a:endParaRPr lang="fr-FR"/>
        </a:p>
      </dgm:t>
    </dgm:pt>
    <dgm:pt modelId="{81215F01-A5D8-46E4-A6EA-FCACCACB99DE}">
      <dgm:prSet phldrT="[Texte]" custT="1"/>
      <dgm:spPr/>
      <dgm:t>
        <a:bodyPr/>
        <a:lstStyle/>
        <a:p>
          <a:pPr>
            <a:lnSpc>
              <a:spcPct val="100000"/>
            </a:lnSpc>
            <a:spcAft>
              <a:spcPts val="0"/>
            </a:spcAft>
          </a:pPr>
          <a:r>
            <a:rPr lang="fr-FR" sz="2000" b="1" dirty="0">
              <a:solidFill>
                <a:schemeClr val="bg1"/>
              </a:solidFill>
            </a:rPr>
            <a:t>Devenir un </a:t>
          </a:r>
          <a:r>
            <a:rPr lang="fr-FR" sz="2000" b="1" dirty="0">
              <a:solidFill>
                <a:schemeClr val="accent2">
                  <a:lumMod val="75000"/>
                </a:schemeClr>
              </a:solidFill>
            </a:rPr>
            <a:t>professionnel</a:t>
          </a:r>
          <a:r>
            <a:rPr lang="fr-FR" sz="2000" b="1" dirty="0">
              <a:solidFill>
                <a:schemeClr val="bg1"/>
              </a:solidFill>
            </a:rPr>
            <a:t> reconnu </a:t>
          </a:r>
        </a:p>
        <a:p>
          <a:pPr>
            <a:lnSpc>
              <a:spcPct val="100000"/>
            </a:lnSpc>
            <a:spcAft>
              <a:spcPts val="0"/>
            </a:spcAft>
          </a:pPr>
          <a:r>
            <a:rPr lang="fr-FR" sz="2000" b="1" dirty="0">
              <a:solidFill>
                <a:schemeClr val="bg1"/>
              </a:solidFill>
            </a:rPr>
            <a:t>pour ses compétences dans le métier exercé</a:t>
          </a:r>
          <a:endParaRPr lang="fr-FR" sz="2000" dirty="0">
            <a:solidFill>
              <a:schemeClr val="bg1"/>
            </a:solidFill>
          </a:endParaRPr>
        </a:p>
      </dgm:t>
    </dgm:pt>
    <dgm:pt modelId="{34543895-3BFF-4A45-832E-8FEB2406E707}" type="parTrans" cxnId="{4C905398-DD61-4A80-8F97-A8B737C231C9}">
      <dgm:prSet/>
      <dgm:spPr/>
      <dgm:t>
        <a:bodyPr/>
        <a:lstStyle/>
        <a:p>
          <a:endParaRPr lang="fr-FR" sz="1800">
            <a:solidFill>
              <a:schemeClr val="tx1"/>
            </a:solidFill>
          </a:endParaRPr>
        </a:p>
      </dgm:t>
    </dgm:pt>
    <dgm:pt modelId="{AF53347C-23CC-4CBD-B915-8EFD1C4AF100}" type="sibTrans" cxnId="{4C905398-DD61-4A80-8F97-A8B737C231C9}">
      <dgm:prSet/>
      <dgm:spPr/>
      <dgm:t>
        <a:bodyPr/>
        <a:lstStyle/>
        <a:p>
          <a:endParaRPr lang="fr-FR" sz="1800">
            <a:solidFill>
              <a:schemeClr val="tx1"/>
            </a:solidFill>
          </a:endParaRPr>
        </a:p>
      </dgm:t>
    </dgm:pt>
    <dgm:pt modelId="{4393F136-EB71-4EA4-BA30-31EEF634C555}">
      <dgm:prSet phldrT="[Texte]" custT="1"/>
      <dgm:spPr/>
      <dgm:t>
        <a:bodyPr/>
        <a:lstStyle/>
        <a:p>
          <a:pPr>
            <a:lnSpc>
              <a:spcPct val="100000"/>
            </a:lnSpc>
            <a:spcAft>
              <a:spcPts val="0"/>
            </a:spcAft>
          </a:pPr>
          <a:r>
            <a:rPr lang="fr-FR" sz="2000" b="1" dirty="0">
              <a:solidFill>
                <a:schemeClr val="bg1"/>
              </a:solidFill>
            </a:rPr>
            <a:t>Acquérir des </a:t>
          </a:r>
          <a:r>
            <a:rPr lang="fr-FR" sz="2000" b="1" dirty="0">
              <a:solidFill>
                <a:srgbClr val="FF0000"/>
              </a:solidFill>
            </a:rPr>
            <a:t>compétences</a:t>
          </a:r>
          <a:r>
            <a:rPr lang="fr-FR" sz="2000" b="1" dirty="0">
              <a:solidFill>
                <a:schemeClr val="bg1"/>
              </a:solidFill>
            </a:rPr>
            <a:t> et des </a:t>
          </a:r>
          <a:r>
            <a:rPr lang="fr-FR" sz="2000" b="1" dirty="0">
              <a:solidFill>
                <a:srgbClr val="FF0000"/>
              </a:solidFill>
            </a:rPr>
            <a:t>savoir-être</a:t>
          </a:r>
          <a:r>
            <a:rPr lang="fr-FR" sz="2000" b="1" dirty="0">
              <a:solidFill>
                <a:schemeClr val="bg1"/>
              </a:solidFill>
            </a:rPr>
            <a:t> </a:t>
          </a:r>
        </a:p>
        <a:p>
          <a:pPr>
            <a:lnSpc>
              <a:spcPct val="100000"/>
            </a:lnSpc>
            <a:spcAft>
              <a:spcPct val="35000"/>
            </a:spcAft>
          </a:pPr>
          <a:r>
            <a:rPr lang="fr-FR" sz="2000" b="1" dirty="0">
              <a:solidFill>
                <a:schemeClr val="accent2">
                  <a:lumMod val="75000"/>
                </a:schemeClr>
              </a:solidFill>
            </a:rPr>
            <a:t>professionnels </a:t>
          </a:r>
        </a:p>
      </dgm:t>
    </dgm:pt>
    <dgm:pt modelId="{3894A694-0305-4DD3-84CB-76E6BEDACE75}" type="parTrans" cxnId="{5482912B-E7CD-4071-8E8E-AC2D6E8BA78A}">
      <dgm:prSet/>
      <dgm:spPr/>
      <dgm:t>
        <a:bodyPr/>
        <a:lstStyle/>
        <a:p>
          <a:endParaRPr lang="fr-FR" sz="1800">
            <a:solidFill>
              <a:schemeClr val="tx1"/>
            </a:solidFill>
          </a:endParaRPr>
        </a:p>
      </dgm:t>
    </dgm:pt>
    <dgm:pt modelId="{D51417FE-9940-4676-8CB2-6797467E3D79}" type="sibTrans" cxnId="{5482912B-E7CD-4071-8E8E-AC2D6E8BA78A}">
      <dgm:prSet/>
      <dgm:spPr/>
      <dgm:t>
        <a:bodyPr/>
        <a:lstStyle/>
        <a:p>
          <a:endParaRPr lang="fr-FR" sz="1800">
            <a:solidFill>
              <a:schemeClr val="tx1"/>
            </a:solidFill>
          </a:endParaRPr>
        </a:p>
      </dgm:t>
    </dgm:pt>
    <dgm:pt modelId="{C1D7EF41-9FF8-4479-AFD6-1171797017AC}">
      <dgm:prSet phldrT="[Texte]" custT="1"/>
      <dgm:spPr/>
      <dgm:t>
        <a:bodyPr/>
        <a:lstStyle/>
        <a:p>
          <a:pPr>
            <a:lnSpc>
              <a:spcPct val="100000"/>
            </a:lnSpc>
            <a:spcAft>
              <a:spcPts val="0"/>
            </a:spcAft>
          </a:pPr>
          <a:r>
            <a:rPr lang="fr-FR" sz="2000" b="1" dirty="0">
              <a:solidFill>
                <a:schemeClr val="bg1"/>
              </a:solidFill>
            </a:rPr>
            <a:t>Un enseignement concret en relation </a:t>
          </a:r>
        </a:p>
        <a:p>
          <a:pPr>
            <a:lnSpc>
              <a:spcPct val="100000"/>
            </a:lnSpc>
            <a:spcAft>
              <a:spcPts val="0"/>
            </a:spcAft>
          </a:pPr>
          <a:r>
            <a:rPr lang="fr-FR" sz="2000" b="1" dirty="0">
              <a:solidFill>
                <a:schemeClr val="bg1"/>
              </a:solidFill>
            </a:rPr>
            <a:t>avec les besoins du monde professionnel et de ses métiers</a:t>
          </a:r>
        </a:p>
      </dgm:t>
    </dgm:pt>
    <dgm:pt modelId="{3CB1B7F5-AD8E-4A3C-8795-191F3214E896}" type="parTrans" cxnId="{8164B6E2-BA36-4850-A24C-CFBB34D7AC86}">
      <dgm:prSet/>
      <dgm:spPr/>
      <dgm:t>
        <a:bodyPr/>
        <a:lstStyle/>
        <a:p>
          <a:endParaRPr lang="fr-FR" sz="1800">
            <a:solidFill>
              <a:schemeClr val="tx1"/>
            </a:solidFill>
          </a:endParaRPr>
        </a:p>
      </dgm:t>
    </dgm:pt>
    <dgm:pt modelId="{A2495075-3941-4C71-AF78-E24DDE11EB85}" type="sibTrans" cxnId="{8164B6E2-BA36-4850-A24C-CFBB34D7AC86}">
      <dgm:prSet/>
      <dgm:spPr/>
      <dgm:t>
        <a:bodyPr/>
        <a:lstStyle/>
        <a:p>
          <a:endParaRPr lang="fr-FR" sz="1800">
            <a:solidFill>
              <a:schemeClr val="tx1"/>
            </a:solidFill>
          </a:endParaRPr>
        </a:p>
      </dgm:t>
    </dgm:pt>
    <dgm:pt modelId="{B7B71E50-236E-44D8-BFAA-AFE9C9890485}">
      <dgm:prSet phldrT="[Texte]" custT="1"/>
      <dgm:spPr/>
      <dgm:t>
        <a:bodyPr/>
        <a:lstStyle/>
        <a:p>
          <a:r>
            <a:rPr lang="fr-FR" sz="1800" b="1" dirty="0">
              <a:solidFill>
                <a:schemeClr val="tx1"/>
              </a:solidFill>
            </a:rPr>
            <a:t>Formation en établissement scolaire</a:t>
          </a:r>
        </a:p>
      </dgm:t>
    </dgm:pt>
    <dgm:pt modelId="{C3FA2601-7362-4090-A94B-C93FE7C7881E}" type="parTrans" cxnId="{F6C8906F-162B-4FD3-AC70-91ABD36E2730}">
      <dgm:prSet/>
      <dgm:spPr/>
      <dgm:t>
        <a:bodyPr/>
        <a:lstStyle/>
        <a:p>
          <a:endParaRPr lang="fr-FR" sz="1800">
            <a:solidFill>
              <a:schemeClr val="tx1"/>
            </a:solidFill>
          </a:endParaRPr>
        </a:p>
      </dgm:t>
    </dgm:pt>
    <dgm:pt modelId="{ECAF7469-7378-487D-AAB5-8FA366B1E992}" type="sibTrans" cxnId="{F6C8906F-162B-4FD3-AC70-91ABD36E2730}">
      <dgm:prSet/>
      <dgm:spPr/>
      <dgm:t>
        <a:bodyPr/>
        <a:lstStyle/>
        <a:p>
          <a:endParaRPr lang="fr-FR" sz="1800">
            <a:solidFill>
              <a:schemeClr val="tx1"/>
            </a:solidFill>
          </a:endParaRPr>
        </a:p>
      </dgm:t>
    </dgm:pt>
    <dgm:pt modelId="{09BDA6CB-1585-4B66-8CA6-CC18BD423CD7}">
      <dgm:prSet phldrT="[Texte]" custT="1"/>
      <dgm:spPr/>
      <dgm:t>
        <a:bodyPr/>
        <a:lstStyle/>
        <a:p>
          <a:r>
            <a:rPr lang="fr-FR" sz="1800" b="1" dirty="0">
              <a:solidFill>
                <a:schemeClr val="tx1"/>
              </a:solidFill>
            </a:rPr>
            <a:t>Formation en entreprise</a:t>
          </a:r>
        </a:p>
      </dgm:t>
    </dgm:pt>
    <dgm:pt modelId="{524FD0AA-6685-4A84-9637-052C66971887}" type="parTrans" cxnId="{95A0EB77-7FDE-45DF-AE71-A608A32C7926}">
      <dgm:prSet/>
      <dgm:spPr/>
      <dgm:t>
        <a:bodyPr/>
        <a:lstStyle/>
        <a:p>
          <a:endParaRPr lang="fr-FR" sz="1800">
            <a:solidFill>
              <a:schemeClr val="tx1"/>
            </a:solidFill>
          </a:endParaRPr>
        </a:p>
      </dgm:t>
    </dgm:pt>
    <dgm:pt modelId="{2B0D105C-F1F4-4932-9EE9-D18CCC3563D0}" type="sibTrans" cxnId="{95A0EB77-7FDE-45DF-AE71-A608A32C7926}">
      <dgm:prSet/>
      <dgm:spPr/>
      <dgm:t>
        <a:bodyPr/>
        <a:lstStyle/>
        <a:p>
          <a:endParaRPr lang="fr-FR" sz="1800">
            <a:solidFill>
              <a:schemeClr val="tx1"/>
            </a:solidFill>
          </a:endParaRPr>
        </a:p>
      </dgm:t>
    </dgm:pt>
    <dgm:pt modelId="{2D2F58FC-83DA-483B-B25B-5F944694FD14}">
      <dgm:prSet custT="1"/>
      <dgm:spPr/>
      <dgm:t>
        <a:bodyPr/>
        <a:lstStyle/>
        <a:p>
          <a:r>
            <a:rPr lang="fr-FR" sz="2000" b="1" dirty="0">
              <a:solidFill>
                <a:schemeClr val="bg1"/>
              </a:solidFill>
            </a:rPr>
            <a:t>Préparer un diplôme reconnu par la profession</a:t>
          </a:r>
        </a:p>
      </dgm:t>
    </dgm:pt>
    <dgm:pt modelId="{2EBB4D82-0CD6-4528-A5DE-CA7FAF0212A0}" type="parTrans" cxnId="{928F20A7-9FA0-46CC-AE11-22442098DA61}">
      <dgm:prSet/>
      <dgm:spPr/>
      <dgm:t>
        <a:bodyPr/>
        <a:lstStyle/>
        <a:p>
          <a:endParaRPr lang="fr-FR" sz="1800">
            <a:solidFill>
              <a:schemeClr val="tx1"/>
            </a:solidFill>
          </a:endParaRPr>
        </a:p>
      </dgm:t>
    </dgm:pt>
    <dgm:pt modelId="{85429D5A-768E-455D-A6A1-F09676D51626}" type="sibTrans" cxnId="{928F20A7-9FA0-46CC-AE11-22442098DA61}">
      <dgm:prSet/>
      <dgm:spPr/>
      <dgm:t>
        <a:bodyPr/>
        <a:lstStyle/>
        <a:p>
          <a:endParaRPr lang="fr-FR" sz="1800">
            <a:solidFill>
              <a:schemeClr val="tx1"/>
            </a:solidFill>
          </a:endParaRPr>
        </a:p>
      </dgm:t>
    </dgm:pt>
    <dgm:pt modelId="{46A61AB1-7A76-473A-8BF6-48F4FD6D02AA}">
      <dgm:prSet custT="1"/>
      <dgm:spPr/>
      <dgm:t>
        <a:bodyPr/>
        <a:lstStyle/>
        <a:p>
          <a:r>
            <a:rPr lang="fr-FR" sz="1800" b="1" dirty="0">
              <a:solidFill>
                <a:schemeClr val="bg1"/>
              </a:solidFill>
            </a:rPr>
            <a:t>CAP</a:t>
          </a:r>
        </a:p>
      </dgm:t>
    </dgm:pt>
    <dgm:pt modelId="{582F70CB-1776-49E4-B886-B6DEEB15493C}" type="parTrans" cxnId="{DD8FD1A0-741B-47DC-AD32-A85E2475584E}">
      <dgm:prSet/>
      <dgm:spPr/>
      <dgm:t>
        <a:bodyPr/>
        <a:lstStyle/>
        <a:p>
          <a:endParaRPr lang="fr-FR" sz="1800">
            <a:solidFill>
              <a:schemeClr val="tx1"/>
            </a:solidFill>
          </a:endParaRPr>
        </a:p>
      </dgm:t>
    </dgm:pt>
    <dgm:pt modelId="{6E4C9B73-798A-4FFE-A918-69FE0EDA061E}" type="sibTrans" cxnId="{DD8FD1A0-741B-47DC-AD32-A85E2475584E}">
      <dgm:prSet/>
      <dgm:spPr/>
      <dgm:t>
        <a:bodyPr/>
        <a:lstStyle/>
        <a:p>
          <a:endParaRPr lang="fr-FR" sz="1800">
            <a:solidFill>
              <a:schemeClr val="tx1"/>
            </a:solidFill>
          </a:endParaRPr>
        </a:p>
      </dgm:t>
    </dgm:pt>
    <dgm:pt modelId="{19229CE1-F5AE-4E97-995D-3BFD7F72EC70}">
      <dgm:prSet custT="1"/>
      <dgm:spPr/>
      <dgm:t>
        <a:bodyPr/>
        <a:lstStyle/>
        <a:p>
          <a:r>
            <a:rPr lang="fr-FR" sz="1800" b="1" dirty="0">
              <a:solidFill>
                <a:schemeClr val="bg1"/>
              </a:solidFill>
            </a:rPr>
            <a:t>BACCALAUREAT PROFESSIONNEL</a:t>
          </a:r>
        </a:p>
      </dgm:t>
    </dgm:pt>
    <dgm:pt modelId="{725F23A8-DD59-4690-9524-E3B6A45DF9C9}" type="parTrans" cxnId="{58065D6C-62E2-4670-AABD-C7DFFAB9B73A}">
      <dgm:prSet/>
      <dgm:spPr/>
      <dgm:t>
        <a:bodyPr/>
        <a:lstStyle/>
        <a:p>
          <a:endParaRPr lang="fr-FR" sz="1800">
            <a:solidFill>
              <a:schemeClr val="tx1"/>
            </a:solidFill>
          </a:endParaRPr>
        </a:p>
      </dgm:t>
    </dgm:pt>
    <dgm:pt modelId="{78AE440C-458F-4AF1-A596-CD3058661287}" type="sibTrans" cxnId="{58065D6C-62E2-4670-AABD-C7DFFAB9B73A}">
      <dgm:prSet/>
      <dgm:spPr/>
      <dgm:t>
        <a:bodyPr/>
        <a:lstStyle/>
        <a:p>
          <a:endParaRPr lang="fr-FR" sz="1800">
            <a:solidFill>
              <a:schemeClr val="tx1"/>
            </a:solidFill>
          </a:endParaRPr>
        </a:p>
      </dgm:t>
    </dgm:pt>
    <dgm:pt modelId="{9F6F2BA5-99E3-46F5-BBDA-781D43D4042E}" type="pres">
      <dgm:prSet presAssocID="{2306C0D6-53A8-4540-A6B8-39B843197553}" presName="Name0" presStyleCnt="0">
        <dgm:presLayoutVars>
          <dgm:dir/>
          <dgm:animLvl val="lvl"/>
          <dgm:resizeHandles val="exact"/>
        </dgm:presLayoutVars>
      </dgm:prSet>
      <dgm:spPr/>
      <dgm:t>
        <a:bodyPr/>
        <a:lstStyle/>
        <a:p>
          <a:endParaRPr lang="fr-FR"/>
        </a:p>
      </dgm:t>
    </dgm:pt>
    <dgm:pt modelId="{DE385901-AEA0-4AF8-9D81-3683E1957EB7}" type="pres">
      <dgm:prSet presAssocID="{C1D7EF41-9FF8-4479-AFD6-1171797017AC}" presName="boxAndChildren" presStyleCnt="0"/>
      <dgm:spPr/>
    </dgm:pt>
    <dgm:pt modelId="{33617D37-7F55-4737-A8F5-7BAAF28DF650}" type="pres">
      <dgm:prSet presAssocID="{C1D7EF41-9FF8-4479-AFD6-1171797017AC}" presName="parentTextBox" presStyleLbl="node1" presStyleIdx="0" presStyleCnt="4"/>
      <dgm:spPr/>
      <dgm:t>
        <a:bodyPr/>
        <a:lstStyle/>
        <a:p>
          <a:endParaRPr lang="fr-FR"/>
        </a:p>
      </dgm:t>
    </dgm:pt>
    <dgm:pt modelId="{7EF2DEF3-9FF4-4BA1-9913-F73F6222803F}" type="pres">
      <dgm:prSet presAssocID="{C1D7EF41-9FF8-4479-AFD6-1171797017AC}" presName="entireBox" presStyleLbl="node1" presStyleIdx="0" presStyleCnt="4" custScaleY="127907"/>
      <dgm:spPr/>
      <dgm:t>
        <a:bodyPr/>
        <a:lstStyle/>
        <a:p>
          <a:endParaRPr lang="fr-FR"/>
        </a:p>
      </dgm:t>
    </dgm:pt>
    <dgm:pt modelId="{B4C31F2D-C064-447D-A4EF-82340C273E04}" type="pres">
      <dgm:prSet presAssocID="{C1D7EF41-9FF8-4479-AFD6-1171797017AC}" presName="descendantBox" presStyleCnt="0"/>
      <dgm:spPr/>
    </dgm:pt>
    <dgm:pt modelId="{7E50B603-AD93-460F-B699-20F31BCCAB73}" type="pres">
      <dgm:prSet presAssocID="{B7B71E50-236E-44D8-BFAA-AFE9C9890485}" presName="childTextBox" presStyleLbl="fgAccFollowNode1" presStyleIdx="0" presStyleCnt="4" custLinFactNeighborY="16307">
        <dgm:presLayoutVars>
          <dgm:bulletEnabled val="1"/>
        </dgm:presLayoutVars>
      </dgm:prSet>
      <dgm:spPr/>
      <dgm:t>
        <a:bodyPr/>
        <a:lstStyle/>
        <a:p>
          <a:endParaRPr lang="fr-FR"/>
        </a:p>
      </dgm:t>
    </dgm:pt>
    <dgm:pt modelId="{9F8FAE17-D87C-47EF-8B3C-4FC7E8BC9B84}" type="pres">
      <dgm:prSet presAssocID="{09BDA6CB-1585-4B66-8CA6-CC18BD423CD7}" presName="childTextBox" presStyleLbl="fgAccFollowNode1" presStyleIdx="1" presStyleCnt="4" custLinFactNeighborY="15678">
        <dgm:presLayoutVars>
          <dgm:bulletEnabled val="1"/>
        </dgm:presLayoutVars>
      </dgm:prSet>
      <dgm:spPr/>
      <dgm:t>
        <a:bodyPr/>
        <a:lstStyle/>
        <a:p>
          <a:endParaRPr lang="fr-FR"/>
        </a:p>
      </dgm:t>
    </dgm:pt>
    <dgm:pt modelId="{5A734D62-A23C-4DBD-9422-AD1E791ED9D9}" type="pres">
      <dgm:prSet presAssocID="{85429D5A-768E-455D-A6A1-F09676D51626}" presName="sp" presStyleCnt="0"/>
      <dgm:spPr/>
    </dgm:pt>
    <dgm:pt modelId="{84C94C35-BD43-4A41-9FB0-3F481C77AA56}" type="pres">
      <dgm:prSet presAssocID="{2D2F58FC-83DA-483B-B25B-5F944694FD14}" presName="arrowAndChildren" presStyleCnt="0"/>
      <dgm:spPr/>
    </dgm:pt>
    <dgm:pt modelId="{36A5E539-C515-4FB5-BCBD-9F436EC97F4D}" type="pres">
      <dgm:prSet presAssocID="{2D2F58FC-83DA-483B-B25B-5F944694FD14}" presName="parentTextArrow" presStyleLbl="node1" presStyleIdx="0" presStyleCnt="4"/>
      <dgm:spPr/>
      <dgm:t>
        <a:bodyPr/>
        <a:lstStyle/>
        <a:p>
          <a:endParaRPr lang="fr-FR"/>
        </a:p>
      </dgm:t>
    </dgm:pt>
    <dgm:pt modelId="{1B02FC9D-BD8F-4D05-856B-619A1AC9CBF6}" type="pres">
      <dgm:prSet presAssocID="{2D2F58FC-83DA-483B-B25B-5F944694FD14}" presName="arrow" presStyleLbl="node1" presStyleIdx="1" presStyleCnt="4"/>
      <dgm:spPr/>
      <dgm:t>
        <a:bodyPr/>
        <a:lstStyle/>
        <a:p>
          <a:endParaRPr lang="fr-FR"/>
        </a:p>
      </dgm:t>
    </dgm:pt>
    <dgm:pt modelId="{6C8A4B4A-200F-468A-9B55-5855FF0EEA19}" type="pres">
      <dgm:prSet presAssocID="{2D2F58FC-83DA-483B-B25B-5F944694FD14}" presName="descendantArrow" presStyleCnt="0"/>
      <dgm:spPr/>
    </dgm:pt>
    <dgm:pt modelId="{61D7954D-2410-45F0-AEAF-D7698C987B21}" type="pres">
      <dgm:prSet presAssocID="{46A61AB1-7A76-473A-8BF6-48F4FD6D02AA}" presName="childTextArrow" presStyleLbl="fgAccFollowNode1" presStyleIdx="2" presStyleCnt="4">
        <dgm:presLayoutVars>
          <dgm:bulletEnabled val="1"/>
        </dgm:presLayoutVars>
      </dgm:prSet>
      <dgm:spPr/>
      <dgm:t>
        <a:bodyPr/>
        <a:lstStyle/>
        <a:p>
          <a:endParaRPr lang="fr-FR"/>
        </a:p>
      </dgm:t>
    </dgm:pt>
    <dgm:pt modelId="{87323319-4FBA-482F-AD86-BAE7F8414CB0}" type="pres">
      <dgm:prSet presAssocID="{19229CE1-F5AE-4E97-995D-3BFD7F72EC70}" presName="childTextArrow" presStyleLbl="fgAccFollowNode1" presStyleIdx="3" presStyleCnt="4">
        <dgm:presLayoutVars>
          <dgm:bulletEnabled val="1"/>
        </dgm:presLayoutVars>
      </dgm:prSet>
      <dgm:spPr/>
      <dgm:t>
        <a:bodyPr/>
        <a:lstStyle/>
        <a:p>
          <a:endParaRPr lang="fr-FR"/>
        </a:p>
      </dgm:t>
    </dgm:pt>
    <dgm:pt modelId="{2A7206A4-5C0E-42C7-AA1E-1A80D850026E}" type="pres">
      <dgm:prSet presAssocID="{D51417FE-9940-4676-8CB2-6797467E3D79}" presName="sp" presStyleCnt="0"/>
      <dgm:spPr/>
    </dgm:pt>
    <dgm:pt modelId="{E61BB5C0-C861-4AB4-82A6-348923F5A3A1}" type="pres">
      <dgm:prSet presAssocID="{4393F136-EB71-4EA4-BA30-31EEF634C555}" presName="arrowAndChildren" presStyleCnt="0"/>
      <dgm:spPr/>
    </dgm:pt>
    <dgm:pt modelId="{6DF566E0-8724-4933-9276-14029A0EA43B}" type="pres">
      <dgm:prSet presAssocID="{4393F136-EB71-4EA4-BA30-31EEF634C555}" presName="parentTextArrow" presStyleLbl="node1" presStyleIdx="2" presStyleCnt="4" custScaleY="76928"/>
      <dgm:spPr/>
      <dgm:t>
        <a:bodyPr/>
        <a:lstStyle/>
        <a:p>
          <a:endParaRPr lang="fr-FR"/>
        </a:p>
      </dgm:t>
    </dgm:pt>
    <dgm:pt modelId="{176AB76D-4CF6-4406-84ED-15768A8D3C6C}" type="pres">
      <dgm:prSet presAssocID="{AF53347C-23CC-4CBD-B915-8EFD1C4AF100}" presName="sp" presStyleCnt="0"/>
      <dgm:spPr/>
    </dgm:pt>
    <dgm:pt modelId="{C5E29FC5-514C-4D90-BF62-7792C5E1714B}" type="pres">
      <dgm:prSet presAssocID="{81215F01-A5D8-46E4-A6EA-FCACCACB99DE}" presName="arrowAndChildren" presStyleCnt="0"/>
      <dgm:spPr/>
    </dgm:pt>
    <dgm:pt modelId="{D1984B5E-C17F-4673-97B7-9E6620C0146B}" type="pres">
      <dgm:prSet presAssocID="{81215F01-A5D8-46E4-A6EA-FCACCACB99DE}" presName="parentTextArrow" presStyleLbl="node1" presStyleIdx="3" presStyleCnt="4"/>
      <dgm:spPr/>
      <dgm:t>
        <a:bodyPr/>
        <a:lstStyle/>
        <a:p>
          <a:endParaRPr lang="fr-FR"/>
        </a:p>
      </dgm:t>
    </dgm:pt>
  </dgm:ptLst>
  <dgm:cxnLst>
    <dgm:cxn modelId="{D1E56914-C311-4CBA-B453-7E0B1D120186}" type="presOf" srcId="{2D2F58FC-83DA-483B-B25B-5F944694FD14}" destId="{36A5E539-C515-4FB5-BCBD-9F436EC97F4D}" srcOrd="0" destOrd="0" presId="urn:microsoft.com/office/officeart/2005/8/layout/process4"/>
    <dgm:cxn modelId="{95A0EB77-7FDE-45DF-AE71-A608A32C7926}" srcId="{C1D7EF41-9FF8-4479-AFD6-1171797017AC}" destId="{09BDA6CB-1585-4B66-8CA6-CC18BD423CD7}" srcOrd="1" destOrd="0" parTransId="{524FD0AA-6685-4A84-9637-052C66971887}" sibTransId="{2B0D105C-F1F4-4932-9EE9-D18CCC3563D0}"/>
    <dgm:cxn modelId="{6FE87AF8-2171-45E0-98B3-5427625BE9D5}" type="presOf" srcId="{09BDA6CB-1585-4B66-8CA6-CC18BD423CD7}" destId="{9F8FAE17-D87C-47EF-8B3C-4FC7E8BC9B84}" srcOrd="0" destOrd="0" presId="urn:microsoft.com/office/officeart/2005/8/layout/process4"/>
    <dgm:cxn modelId="{8164B6E2-BA36-4850-A24C-CFBB34D7AC86}" srcId="{2306C0D6-53A8-4540-A6B8-39B843197553}" destId="{C1D7EF41-9FF8-4479-AFD6-1171797017AC}" srcOrd="3" destOrd="0" parTransId="{3CB1B7F5-AD8E-4A3C-8795-191F3214E896}" sibTransId="{A2495075-3941-4C71-AF78-E24DDE11EB85}"/>
    <dgm:cxn modelId="{D0E72C91-1198-4909-9445-46F2B3C99D7E}" type="presOf" srcId="{81215F01-A5D8-46E4-A6EA-FCACCACB99DE}" destId="{D1984B5E-C17F-4673-97B7-9E6620C0146B}" srcOrd="0" destOrd="0" presId="urn:microsoft.com/office/officeart/2005/8/layout/process4"/>
    <dgm:cxn modelId="{0027AF71-0D6A-4719-A312-7EF1F8BC2142}" type="presOf" srcId="{B7B71E50-236E-44D8-BFAA-AFE9C9890485}" destId="{7E50B603-AD93-460F-B699-20F31BCCAB73}" srcOrd="0" destOrd="0" presId="urn:microsoft.com/office/officeart/2005/8/layout/process4"/>
    <dgm:cxn modelId="{DD8FD1A0-741B-47DC-AD32-A85E2475584E}" srcId="{2D2F58FC-83DA-483B-B25B-5F944694FD14}" destId="{46A61AB1-7A76-473A-8BF6-48F4FD6D02AA}" srcOrd="0" destOrd="0" parTransId="{582F70CB-1776-49E4-B886-B6DEEB15493C}" sibTransId="{6E4C9B73-798A-4FFE-A918-69FE0EDA061E}"/>
    <dgm:cxn modelId="{58065D6C-62E2-4670-AABD-C7DFFAB9B73A}" srcId="{2D2F58FC-83DA-483B-B25B-5F944694FD14}" destId="{19229CE1-F5AE-4E97-995D-3BFD7F72EC70}" srcOrd="1" destOrd="0" parTransId="{725F23A8-DD59-4690-9524-E3B6A45DF9C9}" sibTransId="{78AE440C-458F-4AF1-A596-CD3058661287}"/>
    <dgm:cxn modelId="{159CD06F-3A64-4AC8-83A6-3770CE5160C3}" type="presOf" srcId="{4393F136-EB71-4EA4-BA30-31EEF634C555}" destId="{6DF566E0-8724-4933-9276-14029A0EA43B}" srcOrd="0" destOrd="0" presId="urn:microsoft.com/office/officeart/2005/8/layout/process4"/>
    <dgm:cxn modelId="{928F20A7-9FA0-46CC-AE11-22442098DA61}" srcId="{2306C0D6-53A8-4540-A6B8-39B843197553}" destId="{2D2F58FC-83DA-483B-B25B-5F944694FD14}" srcOrd="2" destOrd="0" parTransId="{2EBB4D82-0CD6-4528-A5DE-CA7FAF0212A0}" sibTransId="{85429D5A-768E-455D-A6A1-F09676D51626}"/>
    <dgm:cxn modelId="{F07A1176-D989-4837-83C2-608CC431C83E}" type="presOf" srcId="{C1D7EF41-9FF8-4479-AFD6-1171797017AC}" destId="{33617D37-7F55-4737-A8F5-7BAAF28DF650}" srcOrd="0" destOrd="0" presId="urn:microsoft.com/office/officeart/2005/8/layout/process4"/>
    <dgm:cxn modelId="{03004C77-DF15-41BF-99A3-9CC61FD85E6F}" type="presOf" srcId="{46A61AB1-7A76-473A-8BF6-48F4FD6D02AA}" destId="{61D7954D-2410-45F0-AEAF-D7698C987B21}" srcOrd="0" destOrd="0" presId="urn:microsoft.com/office/officeart/2005/8/layout/process4"/>
    <dgm:cxn modelId="{9E0AA1C8-833A-491D-9467-A2BA1B84383C}" type="presOf" srcId="{C1D7EF41-9FF8-4479-AFD6-1171797017AC}" destId="{7EF2DEF3-9FF4-4BA1-9913-F73F6222803F}" srcOrd="1" destOrd="0" presId="urn:microsoft.com/office/officeart/2005/8/layout/process4"/>
    <dgm:cxn modelId="{F6C8906F-162B-4FD3-AC70-91ABD36E2730}" srcId="{C1D7EF41-9FF8-4479-AFD6-1171797017AC}" destId="{B7B71E50-236E-44D8-BFAA-AFE9C9890485}" srcOrd="0" destOrd="0" parTransId="{C3FA2601-7362-4090-A94B-C93FE7C7881E}" sibTransId="{ECAF7469-7378-487D-AAB5-8FA366B1E992}"/>
    <dgm:cxn modelId="{5482912B-E7CD-4071-8E8E-AC2D6E8BA78A}" srcId="{2306C0D6-53A8-4540-A6B8-39B843197553}" destId="{4393F136-EB71-4EA4-BA30-31EEF634C555}" srcOrd="1" destOrd="0" parTransId="{3894A694-0305-4DD3-84CB-76E6BEDACE75}" sibTransId="{D51417FE-9940-4676-8CB2-6797467E3D79}"/>
    <dgm:cxn modelId="{13393FAC-372A-476E-B729-569CDA7E0BAC}" type="presOf" srcId="{19229CE1-F5AE-4E97-995D-3BFD7F72EC70}" destId="{87323319-4FBA-482F-AD86-BAE7F8414CB0}" srcOrd="0" destOrd="0" presId="urn:microsoft.com/office/officeart/2005/8/layout/process4"/>
    <dgm:cxn modelId="{03AF8133-F577-4E61-B829-C718B7B5760F}" type="presOf" srcId="{2306C0D6-53A8-4540-A6B8-39B843197553}" destId="{9F6F2BA5-99E3-46F5-BBDA-781D43D4042E}" srcOrd="0" destOrd="0" presId="urn:microsoft.com/office/officeart/2005/8/layout/process4"/>
    <dgm:cxn modelId="{4C905398-DD61-4A80-8F97-A8B737C231C9}" srcId="{2306C0D6-53A8-4540-A6B8-39B843197553}" destId="{81215F01-A5D8-46E4-A6EA-FCACCACB99DE}" srcOrd="0" destOrd="0" parTransId="{34543895-3BFF-4A45-832E-8FEB2406E707}" sibTransId="{AF53347C-23CC-4CBD-B915-8EFD1C4AF100}"/>
    <dgm:cxn modelId="{5D4C1FF3-7629-4E7B-A10F-ECA72A0CC81B}" type="presOf" srcId="{2D2F58FC-83DA-483B-B25B-5F944694FD14}" destId="{1B02FC9D-BD8F-4D05-856B-619A1AC9CBF6}" srcOrd="1" destOrd="0" presId="urn:microsoft.com/office/officeart/2005/8/layout/process4"/>
    <dgm:cxn modelId="{9A9E3C78-0C56-46BD-8F67-26E5F1C885D9}" type="presParOf" srcId="{9F6F2BA5-99E3-46F5-BBDA-781D43D4042E}" destId="{DE385901-AEA0-4AF8-9D81-3683E1957EB7}" srcOrd="0" destOrd="0" presId="urn:microsoft.com/office/officeart/2005/8/layout/process4"/>
    <dgm:cxn modelId="{23DB9CE6-C3EC-4ACA-A34D-410FC7B46270}" type="presParOf" srcId="{DE385901-AEA0-4AF8-9D81-3683E1957EB7}" destId="{33617D37-7F55-4737-A8F5-7BAAF28DF650}" srcOrd="0" destOrd="0" presId="urn:microsoft.com/office/officeart/2005/8/layout/process4"/>
    <dgm:cxn modelId="{AEA192A0-F621-4E44-8931-0004C5DC38F0}" type="presParOf" srcId="{DE385901-AEA0-4AF8-9D81-3683E1957EB7}" destId="{7EF2DEF3-9FF4-4BA1-9913-F73F6222803F}" srcOrd="1" destOrd="0" presId="urn:microsoft.com/office/officeart/2005/8/layout/process4"/>
    <dgm:cxn modelId="{68445C14-B22E-463D-95B5-D92B4D3D3E34}" type="presParOf" srcId="{DE385901-AEA0-4AF8-9D81-3683E1957EB7}" destId="{B4C31F2D-C064-447D-A4EF-82340C273E04}" srcOrd="2" destOrd="0" presId="urn:microsoft.com/office/officeart/2005/8/layout/process4"/>
    <dgm:cxn modelId="{5D494E04-A4C1-423A-BC83-F0A8F92521D6}" type="presParOf" srcId="{B4C31F2D-C064-447D-A4EF-82340C273E04}" destId="{7E50B603-AD93-460F-B699-20F31BCCAB73}" srcOrd="0" destOrd="0" presId="urn:microsoft.com/office/officeart/2005/8/layout/process4"/>
    <dgm:cxn modelId="{F99DF065-B6C5-4B42-B354-F85AE8F325A2}" type="presParOf" srcId="{B4C31F2D-C064-447D-A4EF-82340C273E04}" destId="{9F8FAE17-D87C-47EF-8B3C-4FC7E8BC9B84}" srcOrd="1" destOrd="0" presId="urn:microsoft.com/office/officeart/2005/8/layout/process4"/>
    <dgm:cxn modelId="{AEF3F889-513B-4A6A-8517-F654AC1B04CD}" type="presParOf" srcId="{9F6F2BA5-99E3-46F5-BBDA-781D43D4042E}" destId="{5A734D62-A23C-4DBD-9422-AD1E791ED9D9}" srcOrd="1" destOrd="0" presId="urn:microsoft.com/office/officeart/2005/8/layout/process4"/>
    <dgm:cxn modelId="{6E243ACE-0473-493E-8786-2883CFF95D7F}" type="presParOf" srcId="{9F6F2BA5-99E3-46F5-BBDA-781D43D4042E}" destId="{84C94C35-BD43-4A41-9FB0-3F481C77AA56}" srcOrd="2" destOrd="0" presId="urn:microsoft.com/office/officeart/2005/8/layout/process4"/>
    <dgm:cxn modelId="{70D9A042-9AA8-410D-A619-1D5F1F3FF06F}" type="presParOf" srcId="{84C94C35-BD43-4A41-9FB0-3F481C77AA56}" destId="{36A5E539-C515-4FB5-BCBD-9F436EC97F4D}" srcOrd="0" destOrd="0" presId="urn:microsoft.com/office/officeart/2005/8/layout/process4"/>
    <dgm:cxn modelId="{78E12B25-652E-47B6-BDBD-D26789EA65C1}" type="presParOf" srcId="{84C94C35-BD43-4A41-9FB0-3F481C77AA56}" destId="{1B02FC9D-BD8F-4D05-856B-619A1AC9CBF6}" srcOrd="1" destOrd="0" presId="urn:microsoft.com/office/officeart/2005/8/layout/process4"/>
    <dgm:cxn modelId="{6F911AA1-43E5-4FD6-BE49-14A080AE7364}" type="presParOf" srcId="{84C94C35-BD43-4A41-9FB0-3F481C77AA56}" destId="{6C8A4B4A-200F-468A-9B55-5855FF0EEA19}" srcOrd="2" destOrd="0" presId="urn:microsoft.com/office/officeart/2005/8/layout/process4"/>
    <dgm:cxn modelId="{61A283EF-82F6-4AE2-AC5F-AA11BE597DEC}" type="presParOf" srcId="{6C8A4B4A-200F-468A-9B55-5855FF0EEA19}" destId="{61D7954D-2410-45F0-AEAF-D7698C987B21}" srcOrd="0" destOrd="0" presId="urn:microsoft.com/office/officeart/2005/8/layout/process4"/>
    <dgm:cxn modelId="{26514526-6660-4234-BD39-45778CE0F367}" type="presParOf" srcId="{6C8A4B4A-200F-468A-9B55-5855FF0EEA19}" destId="{87323319-4FBA-482F-AD86-BAE7F8414CB0}" srcOrd="1" destOrd="0" presId="urn:microsoft.com/office/officeart/2005/8/layout/process4"/>
    <dgm:cxn modelId="{D8A0DC9A-7762-43EE-A99F-BF285FACD0BA}" type="presParOf" srcId="{9F6F2BA5-99E3-46F5-BBDA-781D43D4042E}" destId="{2A7206A4-5C0E-42C7-AA1E-1A80D850026E}" srcOrd="3" destOrd="0" presId="urn:microsoft.com/office/officeart/2005/8/layout/process4"/>
    <dgm:cxn modelId="{29E66A11-6ACE-44BB-9A96-E7117D3057C0}" type="presParOf" srcId="{9F6F2BA5-99E3-46F5-BBDA-781D43D4042E}" destId="{E61BB5C0-C861-4AB4-82A6-348923F5A3A1}" srcOrd="4" destOrd="0" presId="urn:microsoft.com/office/officeart/2005/8/layout/process4"/>
    <dgm:cxn modelId="{D01BAE05-BB47-4496-AAA6-850087002963}" type="presParOf" srcId="{E61BB5C0-C861-4AB4-82A6-348923F5A3A1}" destId="{6DF566E0-8724-4933-9276-14029A0EA43B}" srcOrd="0" destOrd="0" presId="urn:microsoft.com/office/officeart/2005/8/layout/process4"/>
    <dgm:cxn modelId="{85F4499A-8C25-4047-80E8-35EA3D8FFFD1}" type="presParOf" srcId="{9F6F2BA5-99E3-46F5-BBDA-781D43D4042E}" destId="{176AB76D-4CF6-4406-84ED-15768A8D3C6C}" srcOrd="5" destOrd="0" presId="urn:microsoft.com/office/officeart/2005/8/layout/process4"/>
    <dgm:cxn modelId="{108A6BB9-D77B-44F8-A84D-FCE5C22DB5E7}" type="presParOf" srcId="{9F6F2BA5-99E3-46F5-BBDA-781D43D4042E}" destId="{C5E29FC5-514C-4D90-BF62-7792C5E1714B}" srcOrd="6" destOrd="0" presId="urn:microsoft.com/office/officeart/2005/8/layout/process4"/>
    <dgm:cxn modelId="{ECB313ED-1EAE-4656-ABD5-11E82A4A60C6}" type="presParOf" srcId="{C5E29FC5-514C-4D90-BF62-7792C5E1714B}" destId="{D1984B5E-C17F-4673-97B7-9E6620C0146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2" qsCatId="3D" csTypeId="urn:microsoft.com/office/officeart/2005/8/colors/accent0_2" csCatId="mainScheme" phldr="1"/>
      <dgm:spPr/>
      <dgm:t>
        <a:bodyPr/>
        <a:lstStyle/>
        <a:p>
          <a:endParaRPr lang="fr-FR"/>
        </a:p>
      </dgm:t>
    </dgm:pt>
    <dgm:pt modelId="{A8790182-998E-4D7B-A260-952DD546C499}">
      <dgm:prSet phldrT="[Texte]" custT="1"/>
      <dgm:spPr/>
      <dgm:t>
        <a:bodyPr/>
        <a:lstStyle/>
        <a:p>
          <a:r>
            <a:rPr lang="fr-FR" sz="3600" dirty="0">
              <a:latin typeface="Industria" pitchFamily="2" charset="0"/>
            </a:rPr>
            <a:t>Métiers de la réparation des carrosseries</a:t>
          </a:r>
        </a:p>
      </dgm:t>
    </dgm:pt>
    <dgm:pt modelId="{ABA824A0-D992-4D9A-A466-A40789C0A35F}" type="parTrans" cxnId="{2089464E-DD8C-44FD-9E82-960E39682A55}">
      <dgm:prSet/>
      <dgm:spPr/>
      <dgm:t>
        <a:bodyPr/>
        <a:lstStyle/>
        <a:p>
          <a:endParaRPr lang="fr-FR" sz="3200">
            <a:latin typeface="Industria" pitchFamily="2" charset="0"/>
          </a:endParaRPr>
        </a:p>
      </dgm:t>
    </dgm:pt>
    <dgm:pt modelId="{5A54A556-C3CA-4A90-9AE2-4373F1687575}" type="sibTrans" cxnId="{2089464E-DD8C-44FD-9E82-960E39682A55}">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6F1A5A53-DEF4-4DBD-9B95-643E627E29A7}" type="pres">
      <dgm:prSet presAssocID="{A8790182-998E-4D7B-A260-952DD546C499}" presName="text_1" presStyleLbl="node1" presStyleIdx="0" presStyleCnt="1" custLinFactNeighborX="525">
        <dgm:presLayoutVars>
          <dgm:bulletEnabled val="1"/>
        </dgm:presLayoutVars>
      </dgm:prSet>
      <dgm:spPr/>
      <dgm:t>
        <a:bodyPr/>
        <a:lstStyle/>
        <a:p>
          <a:endParaRPr lang="fr-FR"/>
        </a:p>
      </dgm:t>
    </dgm:pt>
    <dgm:pt modelId="{7029376F-BCBA-4E23-9681-CDF191B3A841}" type="pres">
      <dgm:prSet presAssocID="{A8790182-998E-4D7B-A260-952DD546C499}" presName="accent_1" presStyleCnt="0"/>
      <dgm:spPr/>
    </dgm:pt>
    <dgm:pt modelId="{C8877709-E71F-4009-BFC5-E0AB7B101B1C}" type="pres">
      <dgm:prSet presAssocID="{A8790182-998E-4D7B-A260-952DD546C499}" presName="accentRepeatNode" presStyleLbl="solidFgAcc1" presStyleIdx="0" presStyleCnt="1"/>
      <dgm:spPr>
        <a:blipFill rotWithShape="0">
          <a:blip xmlns:r="http://schemas.openxmlformats.org/officeDocument/2006/relationships" r:embed="rId1" cstate="screen"/>
          <a:stretch>
            <a:fillRect/>
          </a:stretch>
        </a:blipFill>
      </dgm:spPr>
    </dgm:pt>
  </dgm:ptLst>
  <dgm:cxnLst>
    <dgm:cxn modelId="{D235B3F3-E899-4DD7-A7E7-ACA6189EEF22}" type="presOf" srcId="{A8790182-998E-4D7B-A260-952DD546C499}" destId="{6F1A5A53-DEF4-4DBD-9B95-643E627E29A7}" srcOrd="0" destOrd="0" presId="urn:microsoft.com/office/officeart/2008/layout/VerticalCurvedList"/>
    <dgm:cxn modelId="{2089464E-DD8C-44FD-9E82-960E39682A55}" srcId="{9D0E0D28-FB6C-4846-BE0F-A106248DC9EF}" destId="{A8790182-998E-4D7B-A260-952DD546C499}" srcOrd="0" destOrd="0" parTransId="{ABA824A0-D992-4D9A-A466-A40789C0A35F}" sibTransId="{5A54A556-C3CA-4A90-9AE2-4373F1687575}"/>
    <dgm:cxn modelId="{7895CC6F-A41E-4EA5-9CA7-3D3BC8E691D4}" type="presOf" srcId="{9D0E0D28-FB6C-4846-BE0F-A106248DC9EF}" destId="{4DD1928D-847A-4EFC-AEBB-FFEBE407BB2D}" srcOrd="0" destOrd="0" presId="urn:microsoft.com/office/officeart/2008/layout/VerticalCurvedList"/>
    <dgm:cxn modelId="{799D6E04-E59D-406E-92F2-7BF8F0B4A12D}" type="presOf" srcId="{5A54A556-C3CA-4A90-9AE2-4373F1687575}" destId="{D5ED8B6B-9684-4AA3-9F76-5147CC2969DD}" srcOrd="0" destOrd="0" presId="urn:microsoft.com/office/officeart/2008/layout/VerticalCurvedList"/>
    <dgm:cxn modelId="{FCB6CC11-8E0B-4FB5-AA85-77A89AAB25BA}" type="presParOf" srcId="{4DD1928D-847A-4EFC-AEBB-FFEBE407BB2D}" destId="{D801118D-9D02-4590-B6B8-9B887FA5F938}" srcOrd="0" destOrd="0" presId="urn:microsoft.com/office/officeart/2008/layout/VerticalCurvedList"/>
    <dgm:cxn modelId="{A4A6EA5A-B736-4E05-AEA3-0E8E52E3AB35}" type="presParOf" srcId="{D801118D-9D02-4590-B6B8-9B887FA5F938}" destId="{4CEBD15B-BFCE-40C4-BA9A-67C0F53B881F}" srcOrd="0" destOrd="0" presId="urn:microsoft.com/office/officeart/2008/layout/VerticalCurvedList"/>
    <dgm:cxn modelId="{17D92624-1CA7-4F38-AD63-4D1E45CB3000}" type="presParOf" srcId="{4CEBD15B-BFCE-40C4-BA9A-67C0F53B881F}" destId="{FDBDEBDC-D288-4F69-8D3C-995984E05B52}" srcOrd="0" destOrd="0" presId="urn:microsoft.com/office/officeart/2008/layout/VerticalCurvedList"/>
    <dgm:cxn modelId="{A23197D0-094B-4116-9437-9A0F703FBDDD}" type="presParOf" srcId="{4CEBD15B-BFCE-40C4-BA9A-67C0F53B881F}" destId="{D5ED8B6B-9684-4AA3-9F76-5147CC2969DD}" srcOrd="1" destOrd="0" presId="urn:microsoft.com/office/officeart/2008/layout/VerticalCurvedList"/>
    <dgm:cxn modelId="{28E0F12C-1D15-456C-82B5-956E2DD6BD6A}" type="presParOf" srcId="{4CEBD15B-BFCE-40C4-BA9A-67C0F53B881F}" destId="{577A2AB1-F58D-480B-B19B-7428BCA61D71}" srcOrd="2" destOrd="0" presId="urn:microsoft.com/office/officeart/2008/layout/VerticalCurvedList"/>
    <dgm:cxn modelId="{7F46479D-B56B-4F1C-B417-35E2A29EF19E}" type="presParOf" srcId="{4CEBD15B-BFCE-40C4-BA9A-67C0F53B881F}" destId="{F787E7DA-74E9-4527-A6DB-9502E6823F04}" srcOrd="3" destOrd="0" presId="urn:microsoft.com/office/officeart/2008/layout/VerticalCurvedList"/>
    <dgm:cxn modelId="{F2F88D79-7A3B-4CE4-99CC-3B85F26D682A}" type="presParOf" srcId="{D801118D-9D02-4590-B6B8-9B887FA5F938}" destId="{6F1A5A53-DEF4-4DBD-9B95-643E627E29A7}" srcOrd="1" destOrd="0" presId="urn:microsoft.com/office/officeart/2008/layout/VerticalCurvedList"/>
    <dgm:cxn modelId="{9E540F6C-B23E-4644-8156-6D736788D6A1}" type="presParOf" srcId="{D801118D-9D02-4590-B6B8-9B887FA5F938}" destId="{7029376F-BCBA-4E23-9681-CDF191B3A841}" srcOrd="2" destOrd="0" presId="urn:microsoft.com/office/officeart/2008/layout/VerticalCurvedList"/>
    <dgm:cxn modelId="{F45CB7F6-5206-4ACB-B375-784FDD08C7EF}" type="presParOf" srcId="{7029376F-BCBA-4E23-9681-CDF191B3A841}" destId="{C8877709-E71F-4009-BFC5-E0AB7B101B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A8790182-998E-4D7B-A260-952DD546C499}">
      <dgm:prSet phldrT="[Texte]" custT="1"/>
      <dgm:spPr/>
      <dgm:t>
        <a:bodyPr/>
        <a:lstStyle/>
        <a:p>
          <a:r>
            <a:rPr lang="fr-FR" sz="3600" dirty="0">
              <a:latin typeface="Industria" pitchFamily="2" charset="0"/>
            </a:rPr>
            <a:t>Métiers de la maintenance des véhicules automobiles</a:t>
          </a:r>
        </a:p>
      </dgm:t>
    </dgm:pt>
    <dgm:pt modelId="{ABA824A0-D992-4D9A-A466-A40789C0A35F}" type="parTrans" cxnId="{2089464E-DD8C-44FD-9E82-960E39682A55}">
      <dgm:prSet/>
      <dgm:spPr/>
      <dgm:t>
        <a:bodyPr/>
        <a:lstStyle/>
        <a:p>
          <a:endParaRPr lang="fr-FR" sz="3200">
            <a:latin typeface="Industria" pitchFamily="2" charset="0"/>
          </a:endParaRPr>
        </a:p>
      </dgm:t>
    </dgm:pt>
    <dgm:pt modelId="{5A54A556-C3CA-4A90-9AE2-4373F1687575}" type="sibTrans" cxnId="{2089464E-DD8C-44FD-9E82-960E39682A55}">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6F1A5A53-DEF4-4DBD-9B95-643E627E29A7}" type="pres">
      <dgm:prSet presAssocID="{A8790182-998E-4D7B-A260-952DD546C499}" presName="text_1" presStyleLbl="node1" presStyleIdx="0" presStyleCnt="1" custLinFactNeighborX="525">
        <dgm:presLayoutVars>
          <dgm:bulletEnabled val="1"/>
        </dgm:presLayoutVars>
      </dgm:prSet>
      <dgm:spPr/>
      <dgm:t>
        <a:bodyPr/>
        <a:lstStyle/>
        <a:p>
          <a:endParaRPr lang="fr-FR"/>
        </a:p>
      </dgm:t>
    </dgm:pt>
    <dgm:pt modelId="{7029376F-BCBA-4E23-9681-CDF191B3A841}" type="pres">
      <dgm:prSet presAssocID="{A8790182-998E-4D7B-A260-952DD546C499}" presName="accent_1" presStyleCnt="0"/>
      <dgm:spPr/>
    </dgm:pt>
    <dgm:pt modelId="{C8877709-E71F-4009-BFC5-E0AB7B101B1C}" type="pres">
      <dgm:prSet presAssocID="{A8790182-998E-4D7B-A260-952DD546C499}" presName="accentRepeatNode" presStyleLbl="solidFgAcc1" presStyleIdx="0" presStyleCnt="1"/>
      <dgm:spPr>
        <a:blipFill rotWithShape="0">
          <a:blip xmlns:r="http://schemas.openxmlformats.org/officeDocument/2006/relationships" r:embed="rId1" cstate="screen"/>
          <a:stretch>
            <a:fillRect/>
          </a:stretch>
        </a:blipFill>
      </dgm:spPr>
    </dgm:pt>
  </dgm:ptLst>
  <dgm:cxnLst>
    <dgm:cxn modelId="{7EA9E3FB-01CC-47AD-81BD-7695B20C9411}" type="presOf" srcId="{9D0E0D28-FB6C-4846-BE0F-A106248DC9EF}" destId="{4DD1928D-847A-4EFC-AEBB-FFEBE407BB2D}" srcOrd="0" destOrd="0" presId="urn:microsoft.com/office/officeart/2008/layout/VerticalCurvedList"/>
    <dgm:cxn modelId="{82BE83A0-99D2-425E-91CF-285810F7B386}" type="presOf" srcId="{A8790182-998E-4D7B-A260-952DD546C499}" destId="{6F1A5A53-DEF4-4DBD-9B95-643E627E29A7}" srcOrd="0" destOrd="0" presId="urn:microsoft.com/office/officeart/2008/layout/VerticalCurvedList"/>
    <dgm:cxn modelId="{2089464E-DD8C-44FD-9E82-960E39682A55}" srcId="{9D0E0D28-FB6C-4846-BE0F-A106248DC9EF}" destId="{A8790182-998E-4D7B-A260-952DD546C499}" srcOrd="0" destOrd="0" parTransId="{ABA824A0-D992-4D9A-A466-A40789C0A35F}" sibTransId="{5A54A556-C3CA-4A90-9AE2-4373F1687575}"/>
    <dgm:cxn modelId="{1C1B776D-BD0F-4C19-A24D-2DA8FEA8A88C}" type="presOf" srcId="{5A54A556-C3CA-4A90-9AE2-4373F1687575}" destId="{D5ED8B6B-9684-4AA3-9F76-5147CC2969DD}" srcOrd="0" destOrd="0" presId="urn:microsoft.com/office/officeart/2008/layout/VerticalCurvedList"/>
    <dgm:cxn modelId="{33562C57-5FDE-4A01-87D7-D2D981861962}" type="presParOf" srcId="{4DD1928D-847A-4EFC-AEBB-FFEBE407BB2D}" destId="{D801118D-9D02-4590-B6B8-9B887FA5F938}" srcOrd="0" destOrd="0" presId="urn:microsoft.com/office/officeart/2008/layout/VerticalCurvedList"/>
    <dgm:cxn modelId="{A89AECAA-B2CF-4578-A3DB-0CD68BD42CB2}" type="presParOf" srcId="{D801118D-9D02-4590-B6B8-9B887FA5F938}" destId="{4CEBD15B-BFCE-40C4-BA9A-67C0F53B881F}" srcOrd="0" destOrd="0" presId="urn:microsoft.com/office/officeart/2008/layout/VerticalCurvedList"/>
    <dgm:cxn modelId="{713DD4AE-E297-4B44-B26E-F9FD91AA420F}" type="presParOf" srcId="{4CEBD15B-BFCE-40C4-BA9A-67C0F53B881F}" destId="{FDBDEBDC-D288-4F69-8D3C-995984E05B52}" srcOrd="0" destOrd="0" presId="urn:microsoft.com/office/officeart/2008/layout/VerticalCurvedList"/>
    <dgm:cxn modelId="{01C0AAA6-FCA9-4B29-A0E5-5C5F1C8DD576}" type="presParOf" srcId="{4CEBD15B-BFCE-40C4-BA9A-67C0F53B881F}" destId="{D5ED8B6B-9684-4AA3-9F76-5147CC2969DD}" srcOrd="1" destOrd="0" presId="urn:microsoft.com/office/officeart/2008/layout/VerticalCurvedList"/>
    <dgm:cxn modelId="{AE3FD9EE-523E-45F4-8295-05DC5B6B5C44}" type="presParOf" srcId="{4CEBD15B-BFCE-40C4-BA9A-67C0F53B881F}" destId="{577A2AB1-F58D-480B-B19B-7428BCA61D71}" srcOrd="2" destOrd="0" presId="urn:microsoft.com/office/officeart/2008/layout/VerticalCurvedList"/>
    <dgm:cxn modelId="{CE69EFD2-DC38-4366-8A08-0AF977434AB0}" type="presParOf" srcId="{4CEBD15B-BFCE-40C4-BA9A-67C0F53B881F}" destId="{F787E7DA-74E9-4527-A6DB-9502E6823F04}" srcOrd="3" destOrd="0" presId="urn:microsoft.com/office/officeart/2008/layout/VerticalCurvedList"/>
    <dgm:cxn modelId="{F2452CCB-8457-4AB4-88AC-64DE8ECD7403}" type="presParOf" srcId="{D801118D-9D02-4590-B6B8-9B887FA5F938}" destId="{6F1A5A53-DEF4-4DBD-9B95-643E627E29A7}" srcOrd="1" destOrd="0" presId="urn:microsoft.com/office/officeart/2008/layout/VerticalCurvedList"/>
    <dgm:cxn modelId="{10344F59-76B1-4B43-8CA8-3A04D15994A9}" type="presParOf" srcId="{D801118D-9D02-4590-B6B8-9B887FA5F938}" destId="{7029376F-BCBA-4E23-9681-CDF191B3A841}" srcOrd="2" destOrd="0" presId="urn:microsoft.com/office/officeart/2008/layout/VerticalCurvedList"/>
    <dgm:cxn modelId="{37C9B6E9-2DDD-4474-884D-846DC173FB9A}" type="presParOf" srcId="{7029376F-BCBA-4E23-9681-CDF191B3A841}" destId="{C8877709-E71F-4009-BFC5-E0AB7B101B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F64384E3-36E8-4C98-B972-84CCFED2115B}">
      <dgm:prSet phldrT="[Texte]" custT="1"/>
      <dgm:spPr/>
      <dgm:t>
        <a:bodyPr/>
        <a:lstStyle/>
        <a:p>
          <a:r>
            <a:rPr lang="fr-FR" sz="3200" dirty="0">
              <a:latin typeface="Industria" pitchFamily="2" charset="0"/>
            </a:rPr>
            <a:t>Métiers de la relation aux clients et aux usagers</a:t>
          </a:r>
        </a:p>
      </dgm:t>
    </dgm:pt>
    <dgm:pt modelId="{11903121-ABC6-4081-BF10-B9CC46FF6DCA}" type="parTrans" cxnId="{9F5F8BD9-883C-4490-8073-77490FB6A839}">
      <dgm:prSet/>
      <dgm:spPr/>
      <dgm:t>
        <a:bodyPr/>
        <a:lstStyle/>
        <a:p>
          <a:endParaRPr lang="fr-FR" sz="3200">
            <a:latin typeface="Industria" pitchFamily="2" charset="0"/>
          </a:endParaRPr>
        </a:p>
      </dgm:t>
    </dgm:pt>
    <dgm:pt modelId="{9EBA4FA5-1C87-4851-8C84-70B9D0365F29}" type="sibTrans" cxnId="{9F5F8BD9-883C-4490-8073-77490FB6A839}">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85F36C0C-CFBC-4765-B691-CDB31D97DEF4}" type="pres">
      <dgm:prSet presAssocID="{F64384E3-36E8-4C98-B972-84CCFED2115B}" presName="text_1" presStyleLbl="node1" presStyleIdx="0" presStyleCnt="1">
        <dgm:presLayoutVars>
          <dgm:bulletEnabled val="1"/>
        </dgm:presLayoutVars>
      </dgm:prSet>
      <dgm:spPr/>
      <dgm:t>
        <a:bodyPr/>
        <a:lstStyle/>
        <a:p>
          <a:endParaRPr lang="fr-FR"/>
        </a:p>
      </dgm:t>
    </dgm:pt>
    <dgm:pt modelId="{545BA01D-B938-40B0-AEBB-80F420306B34}" type="pres">
      <dgm:prSet presAssocID="{F64384E3-36E8-4C98-B972-84CCFED2115B}" presName="accent_1" presStyleCnt="0"/>
      <dgm:spPr/>
    </dgm:pt>
    <dgm:pt modelId="{A89DE88B-26F6-4BF1-B30E-12C946935062}" type="pres">
      <dgm:prSet presAssocID="{F64384E3-36E8-4C98-B972-84CCFED2115B}" presName="accentRepeatNode" presStyleLbl="solidFgAcc1" presStyleIdx="0" presStyleCnt="1"/>
      <dgm:spPr>
        <a:blipFill rotWithShape="0">
          <a:blip xmlns:r="http://schemas.openxmlformats.org/officeDocument/2006/relationships" r:embed="rId1" cstate="screen"/>
          <a:stretch>
            <a:fillRect/>
          </a:stretch>
        </a:blipFill>
      </dgm:spPr>
    </dgm:pt>
  </dgm:ptLst>
  <dgm:cxnLst>
    <dgm:cxn modelId="{9F5F8BD9-883C-4490-8073-77490FB6A839}" srcId="{9D0E0D28-FB6C-4846-BE0F-A106248DC9EF}" destId="{F64384E3-36E8-4C98-B972-84CCFED2115B}" srcOrd="0" destOrd="0" parTransId="{11903121-ABC6-4081-BF10-B9CC46FF6DCA}" sibTransId="{9EBA4FA5-1C87-4851-8C84-70B9D0365F29}"/>
    <dgm:cxn modelId="{FA564633-E4AF-48E7-B9DA-96C0475E9572}" type="presOf" srcId="{9D0E0D28-FB6C-4846-BE0F-A106248DC9EF}" destId="{4DD1928D-847A-4EFC-AEBB-FFEBE407BB2D}" srcOrd="0" destOrd="0" presId="urn:microsoft.com/office/officeart/2008/layout/VerticalCurvedList"/>
    <dgm:cxn modelId="{E4DAA97A-05F3-47FC-B4B3-F7B529A6C425}" type="presOf" srcId="{F64384E3-36E8-4C98-B972-84CCFED2115B}" destId="{85F36C0C-CFBC-4765-B691-CDB31D97DEF4}" srcOrd="0" destOrd="0" presId="urn:microsoft.com/office/officeart/2008/layout/VerticalCurvedList"/>
    <dgm:cxn modelId="{4647DAC9-BD82-4BA0-8033-B768CA2E4993}" type="presOf" srcId="{9EBA4FA5-1C87-4851-8C84-70B9D0365F29}" destId="{D5ED8B6B-9684-4AA3-9F76-5147CC2969DD}" srcOrd="0" destOrd="0" presId="urn:microsoft.com/office/officeart/2008/layout/VerticalCurvedList"/>
    <dgm:cxn modelId="{1563BC40-F680-4316-8033-939D5D776F47}" type="presParOf" srcId="{4DD1928D-847A-4EFC-AEBB-FFEBE407BB2D}" destId="{D801118D-9D02-4590-B6B8-9B887FA5F938}" srcOrd="0" destOrd="0" presId="urn:microsoft.com/office/officeart/2008/layout/VerticalCurvedList"/>
    <dgm:cxn modelId="{5CDF8ED3-27A6-48EE-AA2D-333A0EE5C5D8}" type="presParOf" srcId="{D801118D-9D02-4590-B6B8-9B887FA5F938}" destId="{4CEBD15B-BFCE-40C4-BA9A-67C0F53B881F}" srcOrd="0" destOrd="0" presId="urn:microsoft.com/office/officeart/2008/layout/VerticalCurvedList"/>
    <dgm:cxn modelId="{F30B7613-699D-4C3E-A9E3-9B1265E993D2}" type="presParOf" srcId="{4CEBD15B-BFCE-40C4-BA9A-67C0F53B881F}" destId="{FDBDEBDC-D288-4F69-8D3C-995984E05B52}" srcOrd="0" destOrd="0" presId="urn:microsoft.com/office/officeart/2008/layout/VerticalCurvedList"/>
    <dgm:cxn modelId="{8A58A268-325D-44B4-ABEF-6CA70CAE373C}" type="presParOf" srcId="{4CEBD15B-BFCE-40C4-BA9A-67C0F53B881F}" destId="{D5ED8B6B-9684-4AA3-9F76-5147CC2969DD}" srcOrd="1" destOrd="0" presId="urn:microsoft.com/office/officeart/2008/layout/VerticalCurvedList"/>
    <dgm:cxn modelId="{2D97ECC6-0AB9-4D27-B079-3C66615A17E7}" type="presParOf" srcId="{4CEBD15B-BFCE-40C4-BA9A-67C0F53B881F}" destId="{577A2AB1-F58D-480B-B19B-7428BCA61D71}" srcOrd="2" destOrd="0" presId="urn:microsoft.com/office/officeart/2008/layout/VerticalCurvedList"/>
    <dgm:cxn modelId="{4E71A8E3-1947-4CA6-9459-0037BE2E24AE}" type="presParOf" srcId="{4CEBD15B-BFCE-40C4-BA9A-67C0F53B881F}" destId="{F787E7DA-74E9-4527-A6DB-9502E6823F04}" srcOrd="3" destOrd="0" presId="urn:microsoft.com/office/officeart/2008/layout/VerticalCurvedList"/>
    <dgm:cxn modelId="{147A4B05-6117-4493-868B-977323BA4935}" type="presParOf" srcId="{D801118D-9D02-4590-B6B8-9B887FA5F938}" destId="{85F36C0C-CFBC-4765-B691-CDB31D97DEF4}" srcOrd="1" destOrd="0" presId="urn:microsoft.com/office/officeart/2008/layout/VerticalCurvedList"/>
    <dgm:cxn modelId="{39862497-F264-4D50-848F-3B2EA6A1FC54}" type="presParOf" srcId="{D801118D-9D02-4590-B6B8-9B887FA5F938}" destId="{545BA01D-B938-40B0-AEBB-80F420306B34}" srcOrd="2" destOrd="0" presId="urn:microsoft.com/office/officeart/2008/layout/VerticalCurvedList"/>
    <dgm:cxn modelId="{4DB5FB53-ED0F-4E36-89A3-0D6C77B0990A}" type="presParOf" srcId="{545BA01D-B938-40B0-AEBB-80F420306B34}" destId="{A89DE88B-26F6-4BF1-B30E-12C94693506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5" qsCatId="3D" csTypeId="urn:microsoft.com/office/officeart/2005/8/colors/accent0_2" csCatId="mainScheme" phldr="1"/>
      <dgm:spPr/>
      <dgm:t>
        <a:bodyPr/>
        <a:lstStyle/>
        <a:p>
          <a:endParaRPr lang="fr-FR"/>
        </a:p>
      </dgm:t>
    </dgm:pt>
    <dgm:pt modelId="{F64384E3-36E8-4C98-B972-84CCFED2115B}">
      <dgm:prSet phldrT="[Texte]" custT="1"/>
      <dgm:spPr/>
      <dgm:t>
        <a:bodyPr/>
        <a:lstStyle/>
        <a:p>
          <a:r>
            <a:rPr lang="fr-FR" sz="3200" dirty="0">
              <a:latin typeface="Industria" pitchFamily="2" charset="0"/>
            </a:rPr>
            <a:t>Métiers de la relation aux clients et aux usagers</a:t>
          </a:r>
        </a:p>
      </dgm:t>
    </dgm:pt>
    <dgm:pt modelId="{11903121-ABC6-4081-BF10-B9CC46FF6DCA}" type="parTrans" cxnId="{9F5F8BD9-883C-4490-8073-77490FB6A839}">
      <dgm:prSet/>
      <dgm:spPr/>
      <dgm:t>
        <a:bodyPr/>
        <a:lstStyle/>
        <a:p>
          <a:endParaRPr lang="fr-FR" sz="3200">
            <a:latin typeface="Industria" pitchFamily="2" charset="0"/>
          </a:endParaRPr>
        </a:p>
      </dgm:t>
    </dgm:pt>
    <dgm:pt modelId="{9EBA4FA5-1C87-4851-8C84-70B9D0365F29}" type="sibTrans" cxnId="{9F5F8BD9-883C-4490-8073-77490FB6A839}">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85F36C0C-CFBC-4765-B691-CDB31D97DEF4}" type="pres">
      <dgm:prSet presAssocID="{F64384E3-36E8-4C98-B972-84CCFED2115B}" presName="text_1" presStyleLbl="node1" presStyleIdx="0" presStyleCnt="1">
        <dgm:presLayoutVars>
          <dgm:bulletEnabled val="1"/>
        </dgm:presLayoutVars>
      </dgm:prSet>
      <dgm:spPr/>
      <dgm:t>
        <a:bodyPr/>
        <a:lstStyle/>
        <a:p>
          <a:endParaRPr lang="fr-FR"/>
        </a:p>
      </dgm:t>
    </dgm:pt>
    <dgm:pt modelId="{545BA01D-B938-40B0-AEBB-80F420306B34}" type="pres">
      <dgm:prSet presAssocID="{F64384E3-36E8-4C98-B972-84CCFED2115B}" presName="accent_1" presStyleCnt="0"/>
      <dgm:spPr/>
    </dgm:pt>
    <dgm:pt modelId="{A89DE88B-26F6-4BF1-B30E-12C946935062}" type="pres">
      <dgm:prSet presAssocID="{F64384E3-36E8-4C98-B972-84CCFED2115B}" presName="accentRepeatNode" presStyleLbl="solidFgAcc1" presStyleIdx="0" presStyleCnt="1"/>
      <dgm:spPr>
        <a:blipFill rotWithShape="0">
          <a:blip xmlns:r="http://schemas.openxmlformats.org/officeDocument/2006/relationships" r:embed="rId1" cstate="screen"/>
          <a:stretch>
            <a:fillRect/>
          </a:stretch>
        </a:blipFill>
      </dgm:spPr>
    </dgm:pt>
  </dgm:ptLst>
  <dgm:cxnLst>
    <dgm:cxn modelId="{9F5F8BD9-883C-4490-8073-77490FB6A839}" srcId="{9D0E0D28-FB6C-4846-BE0F-A106248DC9EF}" destId="{F64384E3-36E8-4C98-B972-84CCFED2115B}" srcOrd="0" destOrd="0" parTransId="{11903121-ABC6-4081-BF10-B9CC46FF6DCA}" sibTransId="{9EBA4FA5-1C87-4851-8C84-70B9D0365F29}"/>
    <dgm:cxn modelId="{49A77129-8334-420B-88AB-6122D079F175}" type="presOf" srcId="{9EBA4FA5-1C87-4851-8C84-70B9D0365F29}" destId="{D5ED8B6B-9684-4AA3-9F76-5147CC2969DD}" srcOrd="0" destOrd="0" presId="urn:microsoft.com/office/officeart/2008/layout/VerticalCurvedList"/>
    <dgm:cxn modelId="{FC599B8A-9159-4CE8-A81A-39D300CAA012}" type="presOf" srcId="{9D0E0D28-FB6C-4846-BE0F-A106248DC9EF}" destId="{4DD1928D-847A-4EFC-AEBB-FFEBE407BB2D}" srcOrd="0" destOrd="0" presId="urn:microsoft.com/office/officeart/2008/layout/VerticalCurvedList"/>
    <dgm:cxn modelId="{F2942B31-9E2B-475E-A4FE-31178D09C747}" type="presOf" srcId="{F64384E3-36E8-4C98-B972-84CCFED2115B}" destId="{85F36C0C-CFBC-4765-B691-CDB31D97DEF4}" srcOrd="0" destOrd="0" presId="urn:microsoft.com/office/officeart/2008/layout/VerticalCurvedList"/>
    <dgm:cxn modelId="{75AB37A8-20A5-40EC-9EF4-058278275002}" type="presParOf" srcId="{4DD1928D-847A-4EFC-AEBB-FFEBE407BB2D}" destId="{D801118D-9D02-4590-B6B8-9B887FA5F938}" srcOrd="0" destOrd="0" presId="urn:microsoft.com/office/officeart/2008/layout/VerticalCurvedList"/>
    <dgm:cxn modelId="{9097F909-47AD-4CB6-BE9C-9A5532E2612A}" type="presParOf" srcId="{D801118D-9D02-4590-B6B8-9B887FA5F938}" destId="{4CEBD15B-BFCE-40C4-BA9A-67C0F53B881F}" srcOrd="0" destOrd="0" presId="urn:microsoft.com/office/officeart/2008/layout/VerticalCurvedList"/>
    <dgm:cxn modelId="{1BF894C9-0545-4BB8-8FB0-6EDB6EDD6865}" type="presParOf" srcId="{4CEBD15B-BFCE-40C4-BA9A-67C0F53B881F}" destId="{FDBDEBDC-D288-4F69-8D3C-995984E05B52}" srcOrd="0" destOrd="0" presId="urn:microsoft.com/office/officeart/2008/layout/VerticalCurvedList"/>
    <dgm:cxn modelId="{8BD17F9D-32A8-49DD-96BB-B87A9627C6A8}" type="presParOf" srcId="{4CEBD15B-BFCE-40C4-BA9A-67C0F53B881F}" destId="{D5ED8B6B-9684-4AA3-9F76-5147CC2969DD}" srcOrd="1" destOrd="0" presId="urn:microsoft.com/office/officeart/2008/layout/VerticalCurvedList"/>
    <dgm:cxn modelId="{C0459EA7-F771-45BB-BE27-BE5F0B723630}" type="presParOf" srcId="{4CEBD15B-BFCE-40C4-BA9A-67C0F53B881F}" destId="{577A2AB1-F58D-480B-B19B-7428BCA61D71}" srcOrd="2" destOrd="0" presId="urn:microsoft.com/office/officeart/2008/layout/VerticalCurvedList"/>
    <dgm:cxn modelId="{3F470BA4-BAA2-4BAE-A61E-C9FD56C2F338}" type="presParOf" srcId="{4CEBD15B-BFCE-40C4-BA9A-67C0F53B881F}" destId="{F787E7DA-74E9-4527-A6DB-9502E6823F04}" srcOrd="3" destOrd="0" presId="urn:microsoft.com/office/officeart/2008/layout/VerticalCurvedList"/>
    <dgm:cxn modelId="{E461DC5D-896D-4067-AA23-3ACE8D429B0D}" type="presParOf" srcId="{D801118D-9D02-4590-B6B8-9B887FA5F938}" destId="{85F36C0C-CFBC-4765-B691-CDB31D97DEF4}" srcOrd="1" destOrd="0" presId="urn:microsoft.com/office/officeart/2008/layout/VerticalCurvedList"/>
    <dgm:cxn modelId="{2DAFBC24-2C43-4734-88B9-CCAD0EFF1780}" type="presParOf" srcId="{D801118D-9D02-4590-B6B8-9B887FA5F938}" destId="{545BA01D-B938-40B0-AEBB-80F420306B34}" srcOrd="2" destOrd="0" presId="urn:microsoft.com/office/officeart/2008/layout/VerticalCurvedList"/>
    <dgm:cxn modelId="{35F369A8-06FF-40ED-A82C-8CC55051B83C}" type="presParOf" srcId="{545BA01D-B938-40B0-AEBB-80F420306B34}" destId="{A89DE88B-26F6-4BF1-B30E-12C946935062}"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F64384E3-36E8-4C98-B972-84CCFED2115B}">
      <dgm:prSet phldrT="[Texte]" custT="1"/>
      <dgm:spPr/>
      <dgm:t>
        <a:bodyPr/>
        <a:lstStyle/>
        <a:p>
          <a:r>
            <a:rPr lang="fr-FR" sz="3200" dirty="0">
              <a:latin typeface="Industria" pitchFamily="2" charset="0"/>
            </a:rPr>
            <a:t>Métiers de la relation aux clients et aux usagers</a:t>
          </a:r>
        </a:p>
      </dgm:t>
    </dgm:pt>
    <dgm:pt modelId="{11903121-ABC6-4081-BF10-B9CC46FF6DCA}" type="parTrans" cxnId="{9F5F8BD9-883C-4490-8073-77490FB6A839}">
      <dgm:prSet/>
      <dgm:spPr/>
      <dgm:t>
        <a:bodyPr/>
        <a:lstStyle/>
        <a:p>
          <a:endParaRPr lang="fr-FR" sz="3200">
            <a:latin typeface="Industria" pitchFamily="2" charset="0"/>
          </a:endParaRPr>
        </a:p>
      </dgm:t>
    </dgm:pt>
    <dgm:pt modelId="{9EBA4FA5-1C87-4851-8C84-70B9D0365F29}" type="sibTrans" cxnId="{9F5F8BD9-883C-4490-8073-77490FB6A839}">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85F36C0C-CFBC-4765-B691-CDB31D97DEF4}" type="pres">
      <dgm:prSet presAssocID="{F64384E3-36E8-4C98-B972-84CCFED2115B}" presName="text_1" presStyleLbl="node1" presStyleIdx="0" presStyleCnt="1">
        <dgm:presLayoutVars>
          <dgm:bulletEnabled val="1"/>
        </dgm:presLayoutVars>
      </dgm:prSet>
      <dgm:spPr/>
      <dgm:t>
        <a:bodyPr/>
        <a:lstStyle/>
        <a:p>
          <a:endParaRPr lang="fr-FR"/>
        </a:p>
      </dgm:t>
    </dgm:pt>
    <dgm:pt modelId="{545BA01D-B938-40B0-AEBB-80F420306B34}" type="pres">
      <dgm:prSet presAssocID="{F64384E3-36E8-4C98-B972-84CCFED2115B}" presName="accent_1" presStyleCnt="0"/>
      <dgm:spPr/>
    </dgm:pt>
    <dgm:pt modelId="{A89DE88B-26F6-4BF1-B30E-12C946935062}" type="pres">
      <dgm:prSet presAssocID="{F64384E3-36E8-4C98-B972-84CCFED2115B}" presName="accentRepeatNode" presStyleLbl="solidFgAcc1" presStyleIdx="0" presStyleCnt="1"/>
      <dgm:spPr>
        <a:blipFill rotWithShape="0">
          <a:blip xmlns:r="http://schemas.openxmlformats.org/officeDocument/2006/relationships" r:embed="rId1" cstate="screen"/>
          <a:stretch>
            <a:fillRect/>
          </a:stretch>
        </a:blipFill>
      </dgm:spPr>
    </dgm:pt>
  </dgm:ptLst>
  <dgm:cxnLst>
    <dgm:cxn modelId="{9F5F8BD9-883C-4490-8073-77490FB6A839}" srcId="{9D0E0D28-FB6C-4846-BE0F-A106248DC9EF}" destId="{F64384E3-36E8-4C98-B972-84CCFED2115B}" srcOrd="0" destOrd="0" parTransId="{11903121-ABC6-4081-BF10-B9CC46FF6DCA}" sibTransId="{9EBA4FA5-1C87-4851-8C84-70B9D0365F29}"/>
    <dgm:cxn modelId="{259D8ECE-D801-4D3A-AC82-169DB4C0CEA4}" type="presOf" srcId="{F64384E3-36E8-4C98-B972-84CCFED2115B}" destId="{85F36C0C-CFBC-4765-B691-CDB31D97DEF4}" srcOrd="0" destOrd="0" presId="urn:microsoft.com/office/officeart/2008/layout/VerticalCurvedList"/>
    <dgm:cxn modelId="{A9EC96F3-0EC9-4318-8A2F-75F99A7F3291}" type="presOf" srcId="{9EBA4FA5-1C87-4851-8C84-70B9D0365F29}" destId="{D5ED8B6B-9684-4AA3-9F76-5147CC2969DD}" srcOrd="0" destOrd="0" presId="urn:microsoft.com/office/officeart/2008/layout/VerticalCurvedList"/>
    <dgm:cxn modelId="{AA494903-4F4F-47EF-AF94-B7DD11BC0073}" type="presOf" srcId="{9D0E0D28-FB6C-4846-BE0F-A106248DC9EF}" destId="{4DD1928D-847A-4EFC-AEBB-FFEBE407BB2D}" srcOrd="0" destOrd="0" presId="urn:microsoft.com/office/officeart/2008/layout/VerticalCurvedList"/>
    <dgm:cxn modelId="{17ED4466-49F1-4BC9-8B8C-B28BE7C630E0}" type="presParOf" srcId="{4DD1928D-847A-4EFC-AEBB-FFEBE407BB2D}" destId="{D801118D-9D02-4590-B6B8-9B887FA5F938}" srcOrd="0" destOrd="0" presId="urn:microsoft.com/office/officeart/2008/layout/VerticalCurvedList"/>
    <dgm:cxn modelId="{88B08359-04A7-48B7-A717-FABB668A5971}" type="presParOf" srcId="{D801118D-9D02-4590-B6B8-9B887FA5F938}" destId="{4CEBD15B-BFCE-40C4-BA9A-67C0F53B881F}" srcOrd="0" destOrd="0" presId="urn:microsoft.com/office/officeart/2008/layout/VerticalCurvedList"/>
    <dgm:cxn modelId="{3C80FC6D-F6C4-498B-A178-69C0C1962462}" type="presParOf" srcId="{4CEBD15B-BFCE-40C4-BA9A-67C0F53B881F}" destId="{FDBDEBDC-D288-4F69-8D3C-995984E05B52}" srcOrd="0" destOrd="0" presId="urn:microsoft.com/office/officeart/2008/layout/VerticalCurvedList"/>
    <dgm:cxn modelId="{385AA194-58D0-45F3-9E8A-F3487339E734}" type="presParOf" srcId="{4CEBD15B-BFCE-40C4-BA9A-67C0F53B881F}" destId="{D5ED8B6B-9684-4AA3-9F76-5147CC2969DD}" srcOrd="1" destOrd="0" presId="urn:microsoft.com/office/officeart/2008/layout/VerticalCurvedList"/>
    <dgm:cxn modelId="{4ACBB702-1C72-4777-BE88-595B07CF7EC4}" type="presParOf" srcId="{4CEBD15B-BFCE-40C4-BA9A-67C0F53B881F}" destId="{577A2AB1-F58D-480B-B19B-7428BCA61D71}" srcOrd="2" destOrd="0" presId="urn:microsoft.com/office/officeart/2008/layout/VerticalCurvedList"/>
    <dgm:cxn modelId="{ECFF23C4-4FF2-4961-9305-E57114869216}" type="presParOf" srcId="{4CEBD15B-BFCE-40C4-BA9A-67C0F53B881F}" destId="{F787E7DA-74E9-4527-A6DB-9502E6823F04}" srcOrd="3" destOrd="0" presId="urn:microsoft.com/office/officeart/2008/layout/VerticalCurvedList"/>
    <dgm:cxn modelId="{2B171F05-DD82-4562-B64B-679F36BF00EB}" type="presParOf" srcId="{D801118D-9D02-4590-B6B8-9B887FA5F938}" destId="{85F36C0C-CFBC-4765-B691-CDB31D97DEF4}" srcOrd="1" destOrd="0" presId="urn:microsoft.com/office/officeart/2008/layout/VerticalCurvedList"/>
    <dgm:cxn modelId="{DFBF4DF3-C7D9-437B-811E-551E5C255DDC}" type="presParOf" srcId="{D801118D-9D02-4590-B6B8-9B887FA5F938}" destId="{545BA01D-B938-40B0-AEBB-80F420306B34}" srcOrd="2" destOrd="0" presId="urn:microsoft.com/office/officeart/2008/layout/VerticalCurvedList"/>
    <dgm:cxn modelId="{7B5D7C65-50A2-4293-8AB8-D606FE5B5CAB}" type="presParOf" srcId="{545BA01D-B938-40B0-AEBB-80F420306B34}" destId="{A89DE88B-26F6-4BF1-B30E-12C946935062}"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7372711C-DE1C-4047-B8A2-1FCD07A8D17F}">
      <dgm:prSet phldrT="[Texte]" custT="1"/>
      <dgm:spPr/>
      <dgm:t>
        <a:bodyPr/>
        <a:lstStyle/>
        <a:p>
          <a:r>
            <a:rPr lang="fr-FR" sz="3200" dirty="0">
              <a:latin typeface="Industria" pitchFamily="2" charset="0"/>
            </a:rPr>
            <a:t>Métiers de la logistique</a:t>
          </a:r>
        </a:p>
      </dgm:t>
    </dgm:pt>
    <dgm:pt modelId="{7835C0E7-0EBD-44C7-98EE-5C6FE5E84855}" type="parTrans" cxnId="{FCE2F22B-F6DF-40FD-B589-F62494E8BC9F}">
      <dgm:prSet/>
      <dgm:spPr/>
      <dgm:t>
        <a:bodyPr/>
        <a:lstStyle/>
        <a:p>
          <a:endParaRPr lang="fr-FR" sz="3200">
            <a:latin typeface="Industria" pitchFamily="2" charset="0"/>
          </a:endParaRPr>
        </a:p>
      </dgm:t>
    </dgm:pt>
    <dgm:pt modelId="{533806CB-C61C-4A53-B4E5-B79674876F3E}" type="sibTrans" cxnId="{FCE2F22B-F6DF-40FD-B589-F62494E8BC9F}">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63CD3050-13BC-4E76-A73C-AE3E3C9A939F}" type="pres">
      <dgm:prSet presAssocID="{7372711C-DE1C-4047-B8A2-1FCD07A8D17F}" presName="text_1" presStyleLbl="node1" presStyleIdx="0" presStyleCnt="1">
        <dgm:presLayoutVars>
          <dgm:bulletEnabled val="1"/>
        </dgm:presLayoutVars>
      </dgm:prSet>
      <dgm:spPr/>
      <dgm:t>
        <a:bodyPr/>
        <a:lstStyle/>
        <a:p>
          <a:endParaRPr lang="fr-FR"/>
        </a:p>
      </dgm:t>
    </dgm:pt>
    <dgm:pt modelId="{C1963288-3926-49FE-9537-F17EAE9B45BE}" type="pres">
      <dgm:prSet presAssocID="{7372711C-DE1C-4047-B8A2-1FCD07A8D17F}" presName="accent_1" presStyleCnt="0"/>
      <dgm:spPr/>
    </dgm:pt>
    <dgm:pt modelId="{B958C2AB-9D51-4E75-9E44-ADA97B238CCE}" type="pres">
      <dgm:prSet presAssocID="{7372711C-DE1C-4047-B8A2-1FCD07A8D17F}" presName="accentRepeatNode" presStyleLbl="solidFgAcc1" presStyleIdx="0" presStyleCnt="1"/>
      <dgm:spPr>
        <a:blipFill rotWithShape="0">
          <a:blip xmlns:r="http://schemas.openxmlformats.org/officeDocument/2006/relationships" r:embed="rId1" cstate="screen"/>
          <a:stretch>
            <a:fillRect/>
          </a:stretch>
        </a:blipFill>
      </dgm:spPr>
    </dgm:pt>
  </dgm:ptLst>
  <dgm:cxnLst>
    <dgm:cxn modelId="{9471A641-0C3D-4063-88E8-23842B82092F}" type="presOf" srcId="{9D0E0D28-FB6C-4846-BE0F-A106248DC9EF}" destId="{4DD1928D-847A-4EFC-AEBB-FFEBE407BB2D}" srcOrd="0" destOrd="0" presId="urn:microsoft.com/office/officeart/2008/layout/VerticalCurvedList"/>
    <dgm:cxn modelId="{FC2FC30D-CB2D-44FE-921D-5934E1F2FA4D}" type="presOf" srcId="{533806CB-C61C-4A53-B4E5-B79674876F3E}" destId="{D5ED8B6B-9684-4AA3-9F76-5147CC2969DD}" srcOrd="0" destOrd="0" presId="urn:microsoft.com/office/officeart/2008/layout/VerticalCurvedList"/>
    <dgm:cxn modelId="{4FF64876-9ABD-4A3D-817F-78B2A4BC7E00}" type="presOf" srcId="{7372711C-DE1C-4047-B8A2-1FCD07A8D17F}" destId="{63CD3050-13BC-4E76-A73C-AE3E3C9A939F}" srcOrd="0" destOrd="0" presId="urn:microsoft.com/office/officeart/2008/layout/VerticalCurvedList"/>
    <dgm:cxn modelId="{FCE2F22B-F6DF-40FD-B589-F62494E8BC9F}" srcId="{9D0E0D28-FB6C-4846-BE0F-A106248DC9EF}" destId="{7372711C-DE1C-4047-B8A2-1FCD07A8D17F}" srcOrd="0" destOrd="0" parTransId="{7835C0E7-0EBD-44C7-98EE-5C6FE5E84855}" sibTransId="{533806CB-C61C-4A53-B4E5-B79674876F3E}"/>
    <dgm:cxn modelId="{1228C3D8-574A-41F8-AD0C-C3178BD88B78}" type="presParOf" srcId="{4DD1928D-847A-4EFC-AEBB-FFEBE407BB2D}" destId="{D801118D-9D02-4590-B6B8-9B887FA5F938}" srcOrd="0" destOrd="0" presId="urn:microsoft.com/office/officeart/2008/layout/VerticalCurvedList"/>
    <dgm:cxn modelId="{1FBA1F31-8FCF-44C6-B402-F61CE92007C0}" type="presParOf" srcId="{D801118D-9D02-4590-B6B8-9B887FA5F938}" destId="{4CEBD15B-BFCE-40C4-BA9A-67C0F53B881F}" srcOrd="0" destOrd="0" presId="urn:microsoft.com/office/officeart/2008/layout/VerticalCurvedList"/>
    <dgm:cxn modelId="{CD50CE1F-4101-4FBC-904B-14E6817D168C}" type="presParOf" srcId="{4CEBD15B-BFCE-40C4-BA9A-67C0F53B881F}" destId="{FDBDEBDC-D288-4F69-8D3C-995984E05B52}" srcOrd="0" destOrd="0" presId="urn:microsoft.com/office/officeart/2008/layout/VerticalCurvedList"/>
    <dgm:cxn modelId="{0E3F8347-C071-4603-A197-B390FC8574AE}" type="presParOf" srcId="{4CEBD15B-BFCE-40C4-BA9A-67C0F53B881F}" destId="{D5ED8B6B-9684-4AA3-9F76-5147CC2969DD}" srcOrd="1" destOrd="0" presId="urn:microsoft.com/office/officeart/2008/layout/VerticalCurvedList"/>
    <dgm:cxn modelId="{E3143A62-3B73-48D5-8AD4-0CAF72650665}" type="presParOf" srcId="{4CEBD15B-BFCE-40C4-BA9A-67C0F53B881F}" destId="{577A2AB1-F58D-480B-B19B-7428BCA61D71}" srcOrd="2" destOrd="0" presId="urn:microsoft.com/office/officeart/2008/layout/VerticalCurvedList"/>
    <dgm:cxn modelId="{1D671E47-5D3D-4CDF-9F4D-204443960D19}" type="presParOf" srcId="{4CEBD15B-BFCE-40C4-BA9A-67C0F53B881F}" destId="{F787E7DA-74E9-4527-A6DB-9502E6823F04}" srcOrd="3" destOrd="0" presId="urn:microsoft.com/office/officeart/2008/layout/VerticalCurvedList"/>
    <dgm:cxn modelId="{74AB0835-AD22-41C6-9AD3-1D7BC70B47B8}" type="presParOf" srcId="{D801118D-9D02-4590-B6B8-9B887FA5F938}" destId="{63CD3050-13BC-4E76-A73C-AE3E3C9A939F}" srcOrd="1" destOrd="0" presId="urn:microsoft.com/office/officeart/2008/layout/VerticalCurvedList"/>
    <dgm:cxn modelId="{58DC6BAD-8D10-4FB3-BB0B-170160FFA3D2}" type="presParOf" srcId="{D801118D-9D02-4590-B6B8-9B887FA5F938}" destId="{C1963288-3926-49FE-9537-F17EAE9B45BE}" srcOrd="2" destOrd="0" presId="urn:microsoft.com/office/officeart/2008/layout/VerticalCurvedList"/>
    <dgm:cxn modelId="{71308ECD-AED2-4370-8620-7102FDD4E7D3}" type="presParOf" srcId="{C1963288-3926-49FE-9537-F17EAE9B45BE}" destId="{B958C2AB-9D51-4E75-9E44-ADA97B238CC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0E0D28-FB6C-4846-BE0F-A106248DC9EF}"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2A653B82-450D-470B-808C-A766FF4A9531}">
      <dgm:prSet phldrT="[Texte]" custT="1"/>
      <dgm:spPr/>
      <dgm:t>
        <a:bodyPr/>
        <a:lstStyle/>
        <a:p>
          <a:pPr>
            <a:lnSpc>
              <a:spcPct val="100000"/>
            </a:lnSpc>
            <a:spcAft>
              <a:spcPts val="0"/>
            </a:spcAft>
          </a:pPr>
          <a:r>
            <a:rPr lang="fr-FR" sz="3200" dirty="0">
              <a:latin typeface="Industria" pitchFamily="2" charset="0"/>
            </a:rPr>
            <a:t>Métiers des procédés de la chimie et des eaux </a:t>
          </a:r>
        </a:p>
      </dgm:t>
    </dgm:pt>
    <dgm:pt modelId="{811B38FB-B5F1-4E44-8768-CBF6D0B8A8E0}" type="parTrans" cxnId="{788190FD-B276-453A-93A0-90E1CC67C420}">
      <dgm:prSet/>
      <dgm:spPr/>
      <dgm:t>
        <a:bodyPr/>
        <a:lstStyle/>
        <a:p>
          <a:endParaRPr lang="fr-FR" sz="3200">
            <a:latin typeface="Industria" pitchFamily="2" charset="0"/>
          </a:endParaRPr>
        </a:p>
      </dgm:t>
    </dgm:pt>
    <dgm:pt modelId="{BCF4C905-28D7-4793-9087-996D38B02EDF}" type="sibTrans" cxnId="{788190FD-B276-453A-93A0-90E1CC67C420}">
      <dgm:prSet/>
      <dgm:spPr/>
      <dgm:t>
        <a:bodyPr/>
        <a:lstStyle/>
        <a:p>
          <a:endParaRPr lang="fr-FR" sz="3200">
            <a:latin typeface="Industria" pitchFamily="2" charset="0"/>
          </a:endParaRPr>
        </a:p>
      </dgm:t>
    </dgm:pt>
    <dgm:pt modelId="{4DD1928D-847A-4EFC-AEBB-FFEBE407BB2D}" type="pres">
      <dgm:prSet presAssocID="{9D0E0D28-FB6C-4846-BE0F-A106248DC9EF}" presName="Name0" presStyleCnt="0">
        <dgm:presLayoutVars>
          <dgm:chMax val="7"/>
          <dgm:chPref val="7"/>
          <dgm:dir/>
        </dgm:presLayoutVars>
      </dgm:prSet>
      <dgm:spPr/>
      <dgm:t>
        <a:bodyPr/>
        <a:lstStyle/>
        <a:p>
          <a:endParaRPr lang="fr-FR"/>
        </a:p>
      </dgm:t>
    </dgm:pt>
    <dgm:pt modelId="{D801118D-9D02-4590-B6B8-9B887FA5F938}" type="pres">
      <dgm:prSet presAssocID="{9D0E0D28-FB6C-4846-BE0F-A106248DC9EF}" presName="Name1" presStyleCnt="0"/>
      <dgm:spPr/>
    </dgm:pt>
    <dgm:pt modelId="{4CEBD15B-BFCE-40C4-BA9A-67C0F53B881F}" type="pres">
      <dgm:prSet presAssocID="{9D0E0D28-FB6C-4846-BE0F-A106248DC9EF}" presName="cycle" presStyleCnt="0"/>
      <dgm:spPr/>
    </dgm:pt>
    <dgm:pt modelId="{FDBDEBDC-D288-4F69-8D3C-995984E05B52}" type="pres">
      <dgm:prSet presAssocID="{9D0E0D28-FB6C-4846-BE0F-A106248DC9EF}" presName="srcNode" presStyleLbl="node1" presStyleIdx="0" presStyleCnt="1"/>
      <dgm:spPr/>
    </dgm:pt>
    <dgm:pt modelId="{D5ED8B6B-9684-4AA3-9F76-5147CC2969DD}" type="pres">
      <dgm:prSet presAssocID="{9D0E0D28-FB6C-4846-BE0F-A106248DC9EF}" presName="conn" presStyleLbl="parChTrans1D2" presStyleIdx="0" presStyleCnt="1"/>
      <dgm:spPr/>
      <dgm:t>
        <a:bodyPr/>
        <a:lstStyle/>
        <a:p>
          <a:endParaRPr lang="fr-FR"/>
        </a:p>
      </dgm:t>
    </dgm:pt>
    <dgm:pt modelId="{577A2AB1-F58D-480B-B19B-7428BCA61D71}" type="pres">
      <dgm:prSet presAssocID="{9D0E0D28-FB6C-4846-BE0F-A106248DC9EF}" presName="extraNode" presStyleLbl="node1" presStyleIdx="0" presStyleCnt="1"/>
      <dgm:spPr/>
    </dgm:pt>
    <dgm:pt modelId="{F787E7DA-74E9-4527-A6DB-9502E6823F04}" type="pres">
      <dgm:prSet presAssocID="{9D0E0D28-FB6C-4846-BE0F-A106248DC9EF}" presName="dstNode" presStyleLbl="node1" presStyleIdx="0" presStyleCnt="1"/>
      <dgm:spPr/>
    </dgm:pt>
    <dgm:pt modelId="{5F3B6066-BED5-47D3-97E9-724897829D95}" type="pres">
      <dgm:prSet presAssocID="{2A653B82-450D-470B-808C-A766FF4A9531}" presName="text_1" presStyleLbl="node1" presStyleIdx="0" presStyleCnt="1" custScaleY="174271" custLinFactNeighborY="4501">
        <dgm:presLayoutVars>
          <dgm:bulletEnabled val="1"/>
        </dgm:presLayoutVars>
      </dgm:prSet>
      <dgm:spPr/>
      <dgm:t>
        <a:bodyPr/>
        <a:lstStyle/>
        <a:p>
          <a:endParaRPr lang="fr-FR"/>
        </a:p>
      </dgm:t>
    </dgm:pt>
    <dgm:pt modelId="{F804BCBA-B72F-4D24-A5A4-09B486258E18}" type="pres">
      <dgm:prSet presAssocID="{2A653B82-450D-470B-808C-A766FF4A9531}" presName="accent_1" presStyleCnt="0"/>
      <dgm:spPr/>
    </dgm:pt>
    <dgm:pt modelId="{E6F03C20-1188-4E2C-B850-366204830BD6}" type="pres">
      <dgm:prSet presAssocID="{2A653B82-450D-470B-808C-A766FF4A9531}" presName="accentRepeatNode" presStyleLbl="solidFgAcc1" presStyleIdx="0" presStyleCnt="1"/>
      <dgm:spPr>
        <a:blipFill rotWithShape="0">
          <a:blip xmlns:r="http://schemas.openxmlformats.org/officeDocument/2006/relationships" r:embed="rId1" cstate="screen"/>
          <a:stretch>
            <a:fillRect/>
          </a:stretch>
        </a:blipFill>
      </dgm:spPr>
    </dgm:pt>
  </dgm:ptLst>
  <dgm:cxnLst>
    <dgm:cxn modelId="{46CCCA18-B85D-49BF-9746-F1F2403313C6}" type="presOf" srcId="{9D0E0D28-FB6C-4846-BE0F-A106248DC9EF}" destId="{4DD1928D-847A-4EFC-AEBB-FFEBE407BB2D}" srcOrd="0" destOrd="0" presId="urn:microsoft.com/office/officeart/2008/layout/VerticalCurvedList"/>
    <dgm:cxn modelId="{E83DC82B-2BE6-4443-9C8C-4D4F2E886BCB}" type="presOf" srcId="{BCF4C905-28D7-4793-9087-996D38B02EDF}" destId="{D5ED8B6B-9684-4AA3-9F76-5147CC2969DD}" srcOrd="0" destOrd="0" presId="urn:microsoft.com/office/officeart/2008/layout/VerticalCurvedList"/>
    <dgm:cxn modelId="{DBDFD629-5757-4709-BA4C-8DE450180007}" type="presOf" srcId="{2A653B82-450D-470B-808C-A766FF4A9531}" destId="{5F3B6066-BED5-47D3-97E9-724897829D95}" srcOrd="0" destOrd="0" presId="urn:microsoft.com/office/officeart/2008/layout/VerticalCurvedList"/>
    <dgm:cxn modelId="{788190FD-B276-453A-93A0-90E1CC67C420}" srcId="{9D0E0D28-FB6C-4846-BE0F-A106248DC9EF}" destId="{2A653B82-450D-470B-808C-A766FF4A9531}" srcOrd="0" destOrd="0" parTransId="{811B38FB-B5F1-4E44-8768-CBF6D0B8A8E0}" sibTransId="{BCF4C905-28D7-4793-9087-996D38B02EDF}"/>
    <dgm:cxn modelId="{2A538575-2C33-420B-BF64-675D280F850E}" type="presParOf" srcId="{4DD1928D-847A-4EFC-AEBB-FFEBE407BB2D}" destId="{D801118D-9D02-4590-B6B8-9B887FA5F938}" srcOrd="0" destOrd="0" presId="urn:microsoft.com/office/officeart/2008/layout/VerticalCurvedList"/>
    <dgm:cxn modelId="{B035D6D8-B9CD-44F8-BB72-8F97F43AAF2D}" type="presParOf" srcId="{D801118D-9D02-4590-B6B8-9B887FA5F938}" destId="{4CEBD15B-BFCE-40C4-BA9A-67C0F53B881F}" srcOrd="0" destOrd="0" presId="urn:microsoft.com/office/officeart/2008/layout/VerticalCurvedList"/>
    <dgm:cxn modelId="{1A5838DB-99C0-4386-B5A7-2A90240B3FCF}" type="presParOf" srcId="{4CEBD15B-BFCE-40C4-BA9A-67C0F53B881F}" destId="{FDBDEBDC-D288-4F69-8D3C-995984E05B52}" srcOrd="0" destOrd="0" presId="urn:microsoft.com/office/officeart/2008/layout/VerticalCurvedList"/>
    <dgm:cxn modelId="{B2F7CE91-5A3F-471A-911F-3082469569DF}" type="presParOf" srcId="{4CEBD15B-BFCE-40C4-BA9A-67C0F53B881F}" destId="{D5ED8B6B-9684-4AA3-9F76-5147CC2969DD}" srcOrd="1" destOrd="0" presId="urn:microsoft.com/office/officeart/2008/layout/VerticalCurvedList"/>
    <dgm:cxn modelId="{8A96516F-32F4-49B4-9770-BA492C6AB8A9}" type="presParOf" srcId="{4CEBD15B-BFCE-40C4-BA9A-67C0F53B881F}" destId="{577A2AB1-F58D-480B-B19B-7428BCA61D71}" srcOrd="2" destOrd="0" presId="urn:microsoft.com/office/officeart/2008/layout/VerticalCurvedList"/>
    <dgm:cxn modelId="{FA3E0301-8F43-4F39-8CB9-653F9D13CFD9}" type="presParOf" srcId="{4CEBD15B-BFCE-40C4-BA9A-67C0F53B881F}" destId="{F787E7DA-74E9-4527-A6DB-9502E6823F04}" srcOrd="3" destOrd="0" presId="urn:microsoft.com/office/officeart/2008/layout/VerticalCurvedList"/>
    <dgm:cxn modelId="{22698B00-B88E-4DC1-A147-038C0417DDD9}" type="presParOf" srcId="{D801118D-9D02-4590-B6B8-9B887FA5F938}" destId="{5F3B6066-BED5-47D3-97E9-724897829D95}" srcOrd="1" destOrd="0" presId="urn:microsoft.com/office/officeart/2008/layout/VerticalCurvedList"/>
    <dgm:cxn modelId="{B9EE6840-3D50-4AF4-A03F-81DF4257F141}" type="presParOf" srcId="{D801118D-9D02-4590-B6B8-9B887FA5F938}" destId="{F804BCBA-B72F-4D24-A5A4-09B486258E18}" srcOrd="2" destOrd="0" presId="urn:microsoft.com/office/officeart/2008/layout/VerticalCurvedList"/>
    <dgm:cxn modelId="{15136BA5-26D8-4D12-A7FF-39447CC7F194}" type="presParOf" srcId="{F804BCBA-B72F-4D24-A5A4-09B486258E18}" destId="{E6F03C20-1188-4E2C-B850-366204830BD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766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81706-082C-430E-8487-0A71C9080FB0}" type="datetimeFigureOut">
              <a:rPr lang="fr-FR"/>
              <a:pPr>
                <a:defRPr/>
              </a:pPr>
              <a:t>25/01/2021</a:t>
            </a:fld>
            <a:endParaRPr lang="fr-FR"/>
          </a:p>
        </p:txBody>
      </p:sp>
      <p:sp>
        <p:nvSpPr>
          <p:cNvPr id="4" name="Espace réservé du pied de page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fr-FR"/>
              <a:t>Présentation de la voie professionnelle 2013</a:t>
            </a:r>
          </a:p>
        </p:txBody>
      </p:sp>
      <p:sp>
        <p:nvSpPr>
          <p:cNvPr id="5" name="Espace réservé du numéro de diapositive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8F4CFCE-E811-44E1-AFED-2749A0E1E14E}" type="slidenum">
              <a:rPr lang="fr-FR"/>
              <a:pPr>
                <a:defRPr/>
              </a:pPr>
              <a:t>‹N°›</a:t>
            </a:fld>
            <a:endParaRPr lang="fr-FR"/>
          </a:p>
        </p:txBody>
      </p:sp>
    </p:spTree>
    <p:extLst>
      <p:ext uri="{BB962C8B-B14F-4D97-AF65-F5344CB8AC3E}">
        <p14:creationId xmlns:p14="http://schemas.microsoft.com/office/powerpoint/2010/main" val="844426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fontAlgn="auto" latinLnBrk="0">
              <a:spcBef>
                <a:spcPts val="0"/>
              </a:spcBef>
              <a:spcAft>
                <a:spcPts val="0"/>
              </a:spcAft>
              <a:defRPr lang="fr-FR" sz="1200">
                <a:latin typeface="+mn-lt"/>
                <a:cs typeface="+mn-cs"/>
              </a:defRPr>
            </a:lvl1pPr>
          </a:lstStyle>
          <a:p>
            <a:pPr>
              <a:defRPr/>
            </a:pPr>
            <a:endParaRPr/>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fontAlgn="auto" latinLnBrk="0">
              <a:spcBef>
                <a:spcPts val="0"/>
              </a:spcBef>
              <a:spcAft>
                <a:spcPts val="0"/>
              </a:spcAft>
              <a:defRPr lang="fr-FR" sz="1200">
                <a:latin typeface="+mn-lt"/>
                <a:cs typeface="+mn-cs"/>
              </a:defRPr>
            </a:lvl1pPr>
          </a:lstStyle>
          <a:p>
            <a:pPr>
              <a:defRPr/>
            </a:pPr>
            <a:fld id="{139D25BF-8555-4DD7-979D-809FE2700B16}" type="datetimeFigureOut">
              <a:rPr lang="fr-FR"/>
              <a:pPr>
                <a:defRPr/>
              </a:pPr>
              <a:t>25/01/2021</a:t>
            </a:fld>
            <a:endParaRPr/>
          </a:p>
        </p:txBody>
      </p:sp>
      <p:sp>
        <p:nvSpPr>
          <p:cNvPr id="4" name="Slide Image Placeholder 3"/>
          <p:cNvSpPr>
            <a:spLocks noGrp="1" noRot="1" noChangeAspect="1"/>
          </p:cNvSpPr>
          <p:nvPr>
            <p:ph type="sldImg" idx="2"/>
          </p:nvPr>
        </p:nvSpPr>
        <p:spPr>
          <a:xfrm>
            <a:off x="849313" y="742950"/>
            <a:ext cx="4964112" cy="3724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fr-FR" noProof="0"/>
              <a:t>Modifiez les styles du texte du masque</a:t>
            </a:r>
          </a:p>
          <a:p>
            <a:pPr lvl="1"/>
            <a:r>
              <a:rPr lang="fr-FR" noProof="0"/>
              <a:t>Niveau 2</a:t>
            </a:r>
          </a:p>
          <a:p>
            <a:pPr lvl="2"/>
            <a:r>
              <a:rPr lang="fr-FR" noProof="0"/>
              <a:t>Niveau 3</a:t>
            </a:r>
          </a:p>
          <a:p>
            <a:pPr lvl="3"/>
            <a:r>
              <a:rPr lang="fr-FR" noProof="0"/>
              <a:t>Niveau 4</a:t>
            </a:r>
          </a:p>
          <a:p>
            <a:pPr lvl="4"/>
            <a:r>
              <a:rPr lang="fr-FR" noProof="0"/>
              <a:t>Niveau 5</a:t>
            </a:r>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fontAlgn="auto" latinLnBrk="0">
              <a:spcBef>
                <a:spcPts val="0"/>
              </a:spcBef>
              <a:spcAft>
                <a:spcPts val="0"/>
              </a:spcAft>
              <a:defRPr lang="fr-FR" sz="1200">
                <a:latin typeface="+mn-lt"/>
                <a:cs typeface="+mn-cs"/>
              </a:defRPr>
            </a:lvl1pPr>
          </a:lstStyle>
          <a:p>
            <a:pPr>
              <a:defRPr/>
            </a:pPr>
            <a:r>
              <a:t>Présentation de la voie professionnelle 2013</a:t>
            </a:r>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fontAlgn="auto" latinLnBrk="0">
              <a:spcBef>
                <a:spcPts val="0"/>
              </a:spcBef>
              <a:spcAft>
                <a:spcPts val="0"/>
              </a:spcAft>
              <a:defRPr lang="fr-FR" sz="1200">
                <a:latin typeface="+mn-lt"/>
                <a:cs typeface="+mn-cs"/>
              </a:defRPr>
            </a:lvl1pPr>
          </a:lstStyle>
          <a:p>
            <a:pPr>
              <a:defRPr/>
            </a:pPr>
            <a:fld id="{34723752-EFDA-4263-BE15-14FF38686B61}" type="slidenum">
              <a:rPr/>
              <a:pPr>
                <a:defRPr/>
              </a:pPr>
              <a:t>‹N°›</a:t>
            </a:fld>
            <a:endParaRPr/>
          </a:p>
        </p:txBody>
      </p:sp>
    </p:spTree>
    <p:extLst>
      <p:ext uri="{BB962C8B-B14F-4D97-AF65-F5344CB8AC3E}">
        <p14:creationId xmlns:p14="http://schemas.microsoft.com/office/powerpoint/2010/main" val="2156640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lang="fr-FR" sz="1200" kern="1200">
        <a:solidFill>
          <a:schemeClr val="tx1"/>
        </a:solidFill>
        <a:latin typeface="+mn-lt"/>
        <a:ea typeface="+mn-ea"/>
        <a:cs typeface="+mn-cs"/>
      </a:defRPr>
    </a:lvl1pPr>
    <a:lvl2pPr marL="457200" algn="l" rtl="0" eaLnBrk="0" fontAlgn="base" hangingPunct="0">
      <a:spcBef>
        <a:spcPct val="30000"/>
      </a:spcBef>
      <a:spcAft>
        <a:spcPct val="0"/>
      </a:spcAft>
      <a:defRPr lang="fr-FR" sz="1200" kern="1200">
        <a:solidFill>
          <a:schemeClr val="tx1"/>
        </a:solidFill>
        <a:latin typeface="+mn-lt"/>
        <a:ea typeface="+mn-ea"/>
        <a:cs typeface="+mn-cs"/>
      </a:defRPr>
    </a:lvl2pPr>
    <a:lvl3pPr marL="914400" algn="l" rtl="0" eaLnBrk="0" fontAlgn="base" hangingPunct="0">
      <a:spcBef>
        <a:spcPct val="30000"/>
      </a:spcBef>
      <a:spcAft>
        <a:spcPct val="0"/>
      </a:spcAft>
      <a:defRPr lang="fr-FR" sz="1200" kern="1200">
        <a:solidFill>
          <a:schemeClr val="tx1"/>
        </a:solidFill>
        <a:latin typeface="+mn-lt"/>
        <a:ea typeface="+mn-ea"/>
        <a:cs typeface="+mn-cs"/>
      </a:defRPr>
    </a:lvl3pPr>
    <a:lvl4pPr marL="1371600" algn="l" rtl="0" eaLnBrk="0" fontAlgn="base" hangingPunct="0">
      <a:spcBef>
        <a:spcPct val="30000"/>
      </a:spcBef>
      <a:spcAft>
        <a:spcPct val="0"/>
      </a:spcAft>
      <a:defRPr lang="fr-FR" sz="1200" kern="1200">
        <a:solidFill>
          <a:schemeClr val="tx1"/>
        </a:solidFill>
        <a:latin typeface="+mn-lt"/>
        <a:ea typeface="+mn-ea"/>
        <a:cs typeface="+mn-cs"/>
      </a:defRPr>
    </a:lvl4pPr>
    <a:lvl5pPr marL="1828800" algn="l" rtl="0" eaLnBrk="0" fontAlgn="base" hangingPunct="0">
      <a:spcBef>
        <a:spcPct val="30000"/>
      </a:spcBef>
      <a:spcAft>
        <a:spcPct val="0"/>
      </a:spcAft>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96987F-2ED2-41E9-BD84-798823CDD51A}" type="slidenum">
              <a:rPr smtClean="0"/>
              <a:pPr fontAlgn="base">
                <a:spcBef>
                  <a:spcPct val="0"/>
                </a:spcBef>
                <a:spcAft>
                  <a:spcPct val="0"/>
                </a:spcAft>
                <a:defRPr/>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27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1FDB69-484A-433C-9A23-D04BFAE23C3D}" type="slidenum">
              <a:rPr smtClean="0"/>
              <a:pPr fontAlgn="base">
                <a:spcBef>
                  <a:spcPct val="0"/>
                </a:spcBef>
                <a:spcAft>
                  <a:spcPct val="0"/>
                </a:spcAft>
                <a:defRPr/>
              </a:pPr>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7373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5EAD33-4ED3-4BDD-8E1B-E1C17DC30B7E}" type="slidenum">
              <a:rPr smtClean="0"/>
              <a:pPr fontAlgn="base">
                <a:spcBef>
                  <a:spcPct val="0"/>
                </a:spcBef>
                <a:spcAft>
                  <a:spcPct val="0"/>
                </a:spcAft>
                <a:defRPr/>
              </a:pPr>
              <a:t>16</a:t>
            </a:fld>
            <a:endParaRPr/>
          </a:p>
        </p:txBody>
      </p:sp>
    </p:spTree>
    <p:extLst>
      <p:ext uri="{BB962C8B-B14F-4D97-AF65-F5344CB8AC3E}">
        <p14:creationId xmlns:p14="http://schemas.microsoft.com/office/powerpoint/2010/main" val="1489763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47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7475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DB5284-57C4-452A-9830-CC912E3DED9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7578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DFB387-13E8-4AB5-A461-C2A36F629EC3}" type="slidenum">
              <a:rPr smtClean="0"/>
              <a:pPr fontAlgn="base">
                <a:spcBef>
                  <a:spcPct val="0"/>
                </a:spcBef>
                <a:spcAft>
                  <a:spcPct val="0"/>
                </a:spcAft>
                <a:defRPr/>
              </a:pPr>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7680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F81325-129F-4814-B7F1-2F18C810CF3B}" type="slidenum">
              <a:rPr smtClean="0"/>
              <a:pPr fontAlgn="base">
                <a:spcBef>
                  <a:spcPct val="0"/>
                </a:spcBef>
                <a:spcAft>
                  <a:spcPct val="0"/>
                </a:spcAft>
                <a:defRPr/>
              </a:pPr>
              <a:t>19</a:t>
            </a:fld>
            <a:endParaRPr/>
          </a:p>
        </p:txBody>
      </p:sp>
    </p:spTree>
    <p:extLst>
      <p:ext uri="{BB962C8B-B14F-4D97-AF65-F5344CB8AC3E}">
        <p14:creationId xmlns:p14="http://schemas.microsoft.com/office/powerpoint/2010/main" val="398420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88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788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CD9BC7-6BDB-45C8-9B5D-9D78D923DBBB}" type="slidenum">
              <a:rPr smtClean="0"/>
              <a:pPr fontAlgn="base">
                <a:spcBef>
                  <a:spcPct val="0"/>
                </a:spcBef>
                <a:spcAft>
                  <a:spcPct val="0"/>
                </a:spcAft>
                <a:defRPr/>
              </a:pPr>
              <a:t>20</a:t>
            </a:fld>
            <a:endParaRPr/>
          </a:p>
        </p:txBody>
      </p:sp>
    </p:spTree>
    <p:extLst>
      <p:ext uri="{BB962C8B-B14F-4D97-AF65-F5344CB8AC3E}">
        <p14:creationId xmlns:p14="http://schemas.microsoft.com/office/powerpoint/2010/main" val="103800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7782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6F15ED-6F8A-4A57-BC10-B3D6C4D0D2F9}" type="slidenum">
              <a:rPr smtClean="0"/>
              <a:pPr fontAlgn="base">
                <a:spcBef>
                  <a:spcPct val="0"/>
                </a:spcBef>
                <a:spcAft>
                  <a:spcPct val="0"/>
                </a:spcAft>
                <a:defRPr/>
              </a:pPr>
              <a:t>21</a:t>
            </a:fld>
            <a:endParaRPr/>
          </a:p>
        </p:txBody>
      </p:sp>
    </p:spTree>
    <p:extLst>
      <p:ext uri="{BB962C8B-B14F-4D97-AF65-F5344CB8AC3E}">
        <p14:creationId xmlns:p14="http://schemas.microsoft.com/office/powerpoint/2010/main" val="104602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42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942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9BFABC-8904-487C-AF6D-094BA6B64CD5}" type="slidenum">
              <a:rPr smtClean="0"/>
              <a:pPr fontAlgn="base">
                <a:spcBef>
                  <a:spcPct val="0"/>
                </a:spcBef>
                <a:spcAft>
                  <a:spcPct val="0"/>
                </a:spcAft>
                <a:defRPr/>
              </a:pPr>
              <a:t>22</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3A5552-D096-41B7-814E-A07A5FF43E9E}" type="slidenum">
              <a:rPr smtClean="0">
                <a:solidFill>
                  <a:srgbClr val="000000"/>
                </a:solidFill>
              </a:rPr>
              <a:pPr fontAlgn="base">
                <a:spcBef>
                  <a:spcPct val="0"/>
                </a:spcBef>
                <a:spcAft>
                  <a:spcPct val="0"/>
                </a:spcAft>
                <a:defRPr/>
              </a:pPr>
              <a:t>23</a:t>
            </a:fld>
            <a:endParaRPr>
              <a:solidFill>
                <a:srgbClr val="000000"/>
              </a:solidFill>
            </a:endParaRPr>
          </a:p>
        </p:txBody>
      </p:sp>
    </p:spTree>
    <p:extLst>
      <p:ext uri="{BB962C8B-B14F-4D97-AF65-F5344CB8AC3E}">
        <p14:creationId xmlns:p14="http://schemas.microsoft.com/office/powerpoint/2010/main" val="3782185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42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942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9BFABC-8904-487C-AF6D-094BA6B64CD5}" type="slidenum">
              <a:rPr smtClean="0"/>
              <a:pPr fontAlgn="base">
                <a:spcBef>
                  <a:spcPct val="0"/>
                </a:spcBef>
                <a:spcAft>
                  <a:spcPct val="0"/>
                </a:spcAft>
                <a:defRPr/>
              </a:pPr>
              <a:t>24</a:t>
            </a:fld>
            <a:endParaRPr/>
          </a:p>
        </p:txBody>
      </p:sp>
    </p:spTree>
    <p:extLst>
      <p:ext uri="{BB962C8B-B14F-4D97-AF65-F5344CB8AC3E}">
        <p14:creationId xmlns:p14="http://schemas.microsoft.com/office/powerpoint/2010/main" val="20910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L’orientation c’est choisir un parcours/un chemin qui correspond à ses appétences</a:t>
            </a:r>
            <a:r>
              <a:rPr lang="fr-FR" baseline="0" dirty="0"/>
              <a:t> mais aussi à ses compétences</a:t>
            </a:r>
            <a:endParaRPr lang="fr-FR" dirty="0"/>
          </a:p>
        </p:txBody>
      </p:sp>
      <p:sp>
        <p:nvSpPr>
          <p:cNvPr id="4" name="Espace réservé du numéro de diapositive 3"/>
          <p:cNvSpPr>
            <a:spLocks noGrp="1"/>
          </p:cNvSpPr>
          <p:nvPr>
            <p:ph type="sldNum" sz="quarter" idx="10"/>
          </p:nvPr>
        </p:nvSpPr>
        <p:spPr/>
        <p:txBody>
          <a:bodyPr/>
          <a:lstStyle/>
          <a:p>
            <a:fld id="{41B97E69-F656-4605-B6F5-A95ECC59541C}" type="slidenum">
              <a:rPr lang="fr-FR" smtClean="0"/>
              <a:t>2</a:t>
            </a:fld>
            <a:endParaRPr lang="fr-FR"/>
          </a:p>
        </p:txBody>
      </p:sp>
    </p:spTree>
    <p:extLst>
      <p:ext uri="{BB962C8B-B14F-4D97-AF65-F5344CB8AC3E}">
        <p14:creationId xmlns:p14="http://schemas.microsoft.com/office/powerpoint/2010/main" val="132738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95235" name="Slide Image Placeholder 5"/>
          <p:cNvSpPr>
            <a:spLocks noGrp="1" noRot="1" noChangeAspect="1" noTextEdit="1"/>
          </p:cNvSpPr>
          <p:nvPr>
            <p:ph type="sldImg"/>
          </p:nvPr>
        </p:nvSpPr>
        <p:spPr bwMode="auto">
          <a:xfrm>
            <a:off x="339725" y="500063"/>
            <a:ext cx="3413125" cy="2560637"/>
          </a:xfrm>
          <a:noFill/>
          <a:ln>
            <a:solidFill>
              <a:srgbClr val="000000"/>
            </a:solidFill>
            <a:miter lim="800000"/>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962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A95F42-43CF-46A1-99C7-F416A56155B6}" type="slidenum">
              <a:rPr smtClean="0"/>
              <a:pPr fontAlgn="base">
                <a:spcBef>
                  <a:spcPct val="0"/>
                </a:spcBef>
                <a:spcAft>
                  <a:spcPct val="0"/>
                </a:spcAft>
                <a:defRPr/>
              </a:pPr>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t>N’est-il pas plaisant d’avoir en face de soi une personne que l’on peut qualifier d’un bon professionnel !! Il a les compétences et c’est une personne en qui on peut avoir confiance je vous le recommande !!</a:t>
            </a:r>
          </a:p>
          <a:p>
            <a:pPr eaLnBrk="1" hangingPunct="1">
              <a:spcBef>
                <a:spcPct val="0"/>
              </a:spcBef>
            </a:pPr>
            <a:r>
              <a:t>Devenir un professionnel s’acquiert en se formant par la voie professionnelle avec ses exigences et ses filières</a:t>
            </a:r>
          </a:p>
          <a:p>
            <a:pPr eaLnBrk="1" hangingPunct="1">
              <a:spcBef>
                <a:spcPct val="0"/>
              </a:spcBef>
            </a:pPr>
            <a:r>
              <a:t>La rénovation de la voie professionnelle a redonné à toutes ces formations ses lettres de noblesse.</a:t>
            </a:r>
          </a:p>
          <a:p>
            <a:pPr eaLnBrk="1" hangingPunct="1">
              <a:spcBef>
                <a:spcPct val="0"/>
              </a:spcBef>
            </a:pPr>
            <a:endParaRP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1CFFC0-A300-4339-95CF-A6497FCF99FC}" type="slidenum">
              <a:rPr smtClean="0"/>
              <a:pPr fontAlgn="base">
                <a:spcBef>
                  <a:spcPct val="0"/>
                </a:spcBef>
                <a:spcAft>
                  <a:spcPct val="0"/>
                </a:spcAft>
                <a:defRPr/>
              </a:pPr>
              <a:t>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F904BE-DBE4-4828-BBAF-691D8C95618E}" type="slidenum">
              <a:rPr smtClean="0"/>
              <a:pPr fontAlgn="base">
                <a:spcBef>
                  <a:spcPct val="0"/>
                </a:spcBef>
                <a:spcAft>
                  <a:spcPct val="0"/>
                </a:spcAft>
                <a:defRPr/>
              </a:pPr>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dirty="0"/>
              <a:t>La voie professionnelle permet d’acquérir des connaissances, des compétences, des gestes et des savoir-êtres dans un domaine professionnel et ainsi préparer les jeunes à l’exercice d’un métier,</a:t>
            </a:r>
          </a:p>
          <a:p>
            <a:pPr eaLnBrk="1" fontAlgn="auto" hangingPunct="1">
              <a:spcBef>
                <a:spcPts val="0"/>
              </a:spcBef>
              <a:spcAft>
                <a:spcPts val="0"/>
              </a:spcAft>
              <a:defRPr/>
            </a:pPr>
            <a:endParaRPr dirty="0"/>
          </a:p>
          <a:p>
            <a:pPr eaLnBrk="1" fontAlgn="auto" hangingPunct="1">
              <a:spcBef>
                <a:spcPts val="0"/>
              </a:spcBef>
              <a:spcAft>
                <a:spcPts val="0"/>
              </a:spcAft>
              <a:defRPr/>
            </a:pPr>
            <a:r>
              <a:rPr dirty="0"/>
              <a:t>Deux diplômes sont préparés : </a:t>
            </a:r>
          </a:p>
          <a:p>
            <a:pPr eaLnBrk="1" fontAlgn="auto" hangingPunct="1">
              <a:spcBef>
                <a:spcPts val="0"/>
              </a:spcBef>
              <a:spcAft>
                <a:spcPts val="0"/>
              </a:spcAft>
              <a:defRPr/>
            </a:pPr>
            <a:endParaRPr dirty="0"/>
          </a:p>
          <a:p>
            <a:pPr marL="171450" indent="-171450" eaLnBrk="1" fontAlgn="auto" hangingPunct="1">
              <a:spcBef>
                <a:spcPts val="0"/>
              </a:spcBef>
              <a:spcAft>
                <a:spcPts val="0"/>
              </a:spcAft>
              <a:buFont typeface="Arial" pitchFamily="34" charset="0"/>
              <a:buChar char="•"/>
              <a:defRPr/>
            </a:pPr>
            <a:r>
              <a:rPr dirty="0"/>
              <a:t>CAP qui conduit principalement à la vie active pour des métiers d’agent d’exécution de dossiers confiés</a:t>
            </a:r>
          </a:p>
          <a:p>
            <a:pPr marL="171450" indent="-171450" eaLnBrk="1" fontAlgn="auto" hangingPunct="1">
              <a:spcBef>
                <a:spcPts val="0"/>
              </a:spcBef>
              <a:spcAft>
                <a:spcPts val="0"/>
              </a:spcAft>
              <a:buFont typeface="Arial" pitchFamily="34" charset="0"/>
              <a:buChar char="•"/>
              <a:defRPr/>
            </a:pPr>
            <a:r>
              <a:rPr dirty="0"/>
              <a:t>BAC PRO qui permet une insertion dans la vie active ou la poursuite d’études pour les meilleurs dossiers et qui s’oriente vers des métiers de technicien.</a:t>
            </a:r>
          </a:p>
          <a:p>
            <a:pPr eaLnBrk="1" fontAlgn="auto" hangingPunct="1">
              <a:spcBef>
                <a:spcPts val="0"/>
              </a:spcBef>
              <a:spcAft>
                <a:spcPts val="0"/>
              </a:spcAft>
              <a:defRPr/>
            </a:pPr>
            <a:endParaRPr dirty="0"/>
          </a:p>
          <a:p>
            <a:pPr eaLnBrk="1" fontAlgn="auto" hangingPunct="1">
              <a:spcBef>
                <a:spcPts val="0"/>
              </a:spcBef>
              <a:spcAft>
                <a:spcPts val="0"/>
              </a:spcAft>
              <a:defRPr/>
            </a:pPr>
            <a:r>
              <a:rPr dirty="0"/>
              <a:t>Découpage de la formation entre une formation de base en lycée professionnel ou en CFA et une formation en entreprise avec une articulation essentielle entre les deux pour être au plus près du monde professionnel et de ses constantes évolutions</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0376F2-79F0-4A4B-8AB0-5F644CDD035A}" type="slidenum">
              <a:rPr smtClean="0">
                <a:solidFill>
                  <a:srgbClr val="000000"/>
                </a:solidFill>
              </a:rPr>
              <a:pPr fontAlgn="base">
                <a:spcBef>
                  <a:spcPct val="0"/>
                </a:spcBef>
                <a:spcAft>
                  <a:spcPct val="0"/>
                </a:spcAft>
                <a:defRPr/>
              </a:pPr>
              <a:t>10</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1AB02C-389F-4025-9217-2AA1FC0E1A39}" type="slidenum">
              <a:rPr smtClean="0">
                <a:solidFill>
                  <a:srgbClr val="000000"/>
                </a:solidFill>
              </a:rPr>
              <a:pPr fontAlgn="base">
                <a:spcBef>
                  <a:spcPct val="0"/>
                </a:spcBef>
                <a:spcAft>
                  <a:spcPct val="0"/>
                </a:spcAft>
                <a:defRPr/>
              </a:pPr>
              <a:t>11</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eaLnBrk="1" fontAlgn="auto" hangingPunct="1">
              <a:spcBef>
                <a:spcPts val="0"/>
              </a:spcBef>
              <a:spcAft>
                <a:spcPts val="0"/>
              </a:spcAft>
              <a:defRPr/>
            </a:pPr>
            <a:r>
              <a:rPr dirty="0"/>
              <a:t>La réussite dans la voie professionnelle comme tout autre voie s’articule autour de 3 mots clés :</a:t>
            </a:r>
          </a:p>
          <a:p>
            <a:pPr eaLnBrk="1" fontAlgn="auto" hangingPunct="1">
              <a:spcBef>
                <a:spcPts val="0"/>
              </a:spcBef>
              <a:spcAft>
                <a:spcPts val="0"/>
              </a:spcAft>
              <a:defRPr/>
            </a:pPr>
            <a:endParaRPr dirty="0"/>
          </a:p>
          <a:p>
            <a:pPr marL="171450" indent="-171450" eaLnBrk="1" fontAlgn="auto" hangingPunct="1">
              <a:spcBef>
                <a:spcPts val="0"/>
              </a:spcBef>
              <a:spcAft>
                <a:spcPts val="0"/>
              </a:spcAft>
              <a:buFont typeface="Arial" pitchFamily="34" charset="0"/>
              <a:buChar char="•"/>
              <a:defRPr/>
            </a:pPr>
            <a:r>
              <a:rPr dirty="0"/>
              <a:t>Autonomie :  à savoir fixer ses propres règles de fonctionnement de conduite dans le cadre de la formation suivie</a:t>
            </a:r>
          </a:p>
          <a:p>
            <a:pPr marL="171450" indent="-171450" eaLnBrk="1" fontAlgn="auto" hangingPunct="1">
              <a:spcBef>
                <a:spcPts val="0"/>
              </a:spcBef>
              <a:spcAft>
                <a:spcPts val="0"/>
              </a:spcAft>
              <a:buFont typeface="Arial" pitchFamily="34" charset="0"/>
              <a:buChar char="•"/>
              <a:defRPr/>
            </a:pPr>
            <a:r>
              <a:rPr dirty="0"/>
              <a:t>Motivation : c’est-à-dire mobiliser ses capacités au service de sa formation. Ce qui importe ce n’est tant le niveau mais les actions mises en place pour réussir</a:t>
            </a:r>
          </a:p>
          <a:p>
            <a:pPr marL="171450" indent="-171450" eaLnBrk="1" fontAlgn="auto" hangingPunct="1">
              <a:spcBef>
                <a:spcPts val="0"/>
              </a:spcBef>
              <a:spcAft>
                <a:spcPts val="0"/>
              </a:spcAft>
              <a:buFont typeface="Arial" pitchFamily="34" charset="0"/>
              <a:buChar char="•"/>
              <a:defRPr/>
            </a:pPr>
            <a:r>
              <a:rPr dirty="0"/>
              <a:t>Travail : élément essentiel qui permet de progresser, de développer, de valider des compétences </a:t>
            </a:r>
          </a:p>
          <a:p>
            <a:pPr eaLnBrk="1" fontAlgn="auto" hangingPunct="1">
              <a:spcBef>
                <a:spcPts val="0"/>
              </a:spcBef>
              <a:spcAft>
                <a:spcPts val="0"/>
              </a:spcAft>
              <a:defRPr/>
            </a:pPr>
            <a:endParaRPr dirty="0"/>
          </a:p>
          <a:p>
            <a:pPr eaLnBrk="1" fontAlgn="auto" hangingPunct="1">
              <a:spcBef>
                <a:spcPts val="0"/>
              </a:spcBef>
              <a:spcAft>
                <a:spcPts val="0"/>
              </a:spcAft>
              <a:defRPr/>
            </a:pPr>
            <a:r>
              <a:rPr dirty="0"/>
              <a:t>Autre point de l’exigence d’une formation professionnelle reste que l’enseignement général permet la réalisation de l’enseignement professionnel. Il y a un équilibre entre les 2 enseignements. Les compétences développées dans une discipline du domaine général sont les pièces maitresses dans le domaine professionnel. (PRENDRE DES EXEMPLES : anglais maths </a:t>
            </a:r>
            <a:r>
              <a:rPr dirty="0" err="1"/>
              <a:t>francais</a:t>
            </a:r>
            <a:r>
              <a:rPr dirty="0"/>
              <a:t>, EPS)</a:t>
            </a:r>
          </a:p>
          <a:p>
            <a:pPr eaLnBrk="1" fontAlgn="auto" hangingPunct="1">
              <a:spcBef>
                <a:spcPts val="0"/>
              </a:spcBef>
              <a:spcAft>
                <a:spcPts val="0"/>
              </a:spcAft>
              <a:defRPr/>
            </a:pPr>
            <a:endParaRPr dirty="0"/>
          </a:p>
          <a:p>
            <a:pPr eaLnBrk="1" fontAlgn="auto" hangingPunct="1">
              <a:spcBef>
                <a:spcPts val="0"/>
              </a:spcBef>
              <a:spcAft>
                <a:spcPts val="0"/>
              </a:spcAft>
              <a:defRPr/>
            </a:pPr>
            <a:r>
              <a:rPr dirty="0"/>
              <a:t>Enfin le découpage entre le monde de l’entreprise et la formation en établissement scolaire se fait sur les 2 ou 3 années de formation. Importance du choix de l’entreprise car une partie du référentiel d’examen se fait en entreprise.</a:t>
            </a:r>
          </a:p>
          <a:p>
            <a:pPr eaLnBrk="1" fontAlgn="auto" hangingPunct="1">
              <a:spcBef>
                <a:spcPts val="0"/>
              </a:spcBef>
              <a:spcAft>
                <a:spcPts val="0"/>
              </a:spcAft>
              <a:defRPr/>
            </a:pPr>
            <a:endParaRPr dirty="0"/>
          </a:p>
        </p:txBody>
      </p:sp>
      <p:sp>
        <p:nvSpPr>
          <p:cNvPr id="696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DC04F1-4E98-4494-ABDB-EC20F310992A}" type="slidenum">
              <a:rPr smtClean="0"/>
              <a:pPr fontAlgn="base">
                <a:spcBef>
                  <a:spcPct val="0"/>
                </a:spcBef>
                <a:spcAft>
                  <a:spcPct val="0"/>
                </a:spcAft>
                <a:defRPr/>
              </a:pPr>
              <a:t>12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3A5552-D096-41B7-814E-A07A5FF43E9E}" type="slidenum">
              <a:rPr smtClean="0">
                <a:solidFill>
                  <a:srgbClr val="000000"/>
                </a:solidFill>
              </a:rPr>
              <a:pPr fontAlgn="base">
                <a:spcBef>
                  <a:spcPct val="0"/>
                </a:spcBef>
                <a:spcAft>
                  <a:spcPct val="0"/>
                </a:spcAft>
                <a:defRPr/>
              </a:pPr>
              <a:t>13</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t>Sur le nord cotentin, les formations des LP représentent 14 filières professionnelles.</a:t>
            </a:r>
          </a:p>
        </p:txBody>
      </p:sp>
      <p:sp>
        <p:nvSpPr>
          <p:cNvPr id="716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250698-1BC8-42B8-8EB8-E0756FF5F97A}" type="slidenum">
              <a:rPr smtClean="0"/>
              <a:pPr fontAlgn="base">
                <a:spcBef>
                  <a:spcPct val="0"/>
                </a:spcBef>
                <a:spcAft>
                  <a:spcPct val="0"/>
                </a:spcAft>
                <a:defRPr/>
              </a:pPr>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0638" y="20638"/>
            <a:ext cx="3498850" cy="2825750"/>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3503613" y="20638"/>
            <a:ext cx="5624512" cy="2825750"/>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20638" y="2817813"/>
            <a:ext cx="7669212" cy="2297112"/>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7662863" y="2819400"/>
            <a:ext cx="1460500" cy="2293938"/>
          </a:xfrm>
          <a:prstGeom prst="rect">
            <a:avLst/>
          </a:prstGeom>
          <a:noFill/>
          <a:ln w="9525">
            <a:noFill/>
            <a:miter lim="800000"/>
            <a:headEnd/>
            <a:tailEnd/>
          </a:ln>
        </p:spPr>
      </p:pic>
      <p:pic>
        <p:nvPicPr>
          <p:cNvPr id="8" name="Picture 10"/>
          <p:cNvPicPr>
            <a:picLocks/>
          </p:cNvPicPr>
          <p:nvPr userDrawn="1"/>
        </p:nvPicPr>
        <p:blipFill>
          <a:blip r:embed="rId6" cstate="print"/>
          <a:srcRect/>
          <a:stretch>
            <a:fillRect/>
          </a:stretch>
        </p:blipFill>
        <p:spPr bwMode="auto">
          <a:xfrm>
            <a:off x="20638" y="5089525"/>
            <a:ext cx="9097962" cy="1738313"/>
          </a:xfrm>
          <a:prstGeom prst="rect">
            <a:avLst/>
          </a:prstGeom>
          <a:noFill/>
          <a:ln w="9525">
            <a:noFill/>
            <a:miter lim="800000"/>
            <a:headEnd/>
            <a:tailEnd/>
          </a:ln>
        </p:spPr>
      </p:pic>
      <p:sp>
        <p:nvSpPr>
          <p:cNvPr id="9" name="Rectangle 8"/>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fr-FR" sz="2200" kern="1200">
                <a:solidFill>
                  <a:schemeClr val="tx1">
                    <a:lumMod val="75000"/>
                    <a:lumOff val="25000"/>
                  </a:schemeClr>
                </a:solidFill>
                <a:latin typeface="Calibri" pitchFamily="34" charset="0"/>
                <a:ea typeface="+mn-ea"/>
                <a:cs typeface="+mn-cs"/>
              </a:defRPr>
            </a:lvl1pPr>
          </a:lstStyle>
          <a:p>
            <a:pPr lvl="0"/>
            <a:r>
              <a:rPr lang="fr-FR"/>
              <a:t>Modifiez les styles du texte du masque</a:t>
            </a:r>
          </a:p>
        </p:txBody>
      </p:sp>
      <p:sp>
        <p:nvSpPr>
          <p:cNvPr id="2" name="Title 1"/>
          <p:cNvSpPr>
            <a:spLocks noGrp="1"/>
          </p:cNvSpPr>
          <p:nvPr>
            <p:ph type="title"/>
          </p:nvPr>
        </p:nvSpPr>
        <p:spPr>
          <a:xfrm>
            <a:off x="106344" y="4114800"/>
            <a:ext cx="7315200" cy="914400"/>
          </a:xfrm>
        </p:spPr>
        <p:txBody>
          <a:bodyPr anchor="b">
            <a:normAutofit/>
          </a:bodyPr>
          <a:lstStyle>
            <a:lvl1pPr marL="0" indent="0" eaLnBrk="1" latinLnBrk="0" hangingPunct="1">
              <a:defRPr kumimoji="0" lang="fr-FR" sz="3600" b="1" kern="1200" baseline="0">
                <a:solidFill>
                  <a:schemeClr val="bg1"/>
                </a:solidFill>
                <a:latin typeface="Arial" pitchFamily="34" charset="0"/>
                <a:ea typeface="+mn-ea"/>
                <a:cs typeface="Arial" pitchFamily="34" charset="0"/>
              </a:defRPr>
            </a:lvl1pPr>
          </a:lstStyle>
          <a:p>
            <a:pPr lvl="0"/>
            <a:r>
              <a:rPr lang="fr-FR"/>
              <a:t>Modifiez le style du titre</a:t>
            </a:r>
            <a:endParaRPr/>
          </a:p>
        </p:txBody>
      </p:sp>
      <p:sp>
        <p:nvSpPr>
          <p:cNvPr id="10" name="Date Placeholder 3"/>
          <p:cNvSpPr>
            <a:spLocks noGrp="1"/>
          </p:cNvSpPr>
          <p:nvPr>
            <p:ph type="dt" sz="half" idx="15"/>
          </p:nvPr>
        </p:nvSpPr>
        <p:spPr/>
        <p:txBody>
          <a:bodyPr/>
          <a:lstStyle>
            <a:lvl1pPr eaLnBrk="1" latinLnBrk="0" hangingPunct="1">
              <a:defRPr kumimoji="0" lang="fr-FR">
                <a:solidFill>
                  <a:schemeClr val="bg1"/>
                </a:solidFill>
              </a:defRPr>
            </a:lvl1pPr>
          </a:lstStyle>
          <a:p>
            <a:pPr>
              <a:defRPr/>
            </a:pPr>
            <a:endParaRPr/>
          </a:p>
        </p:txBody>
      </p:sp>
      <p:sp>
        <p:nvSpPr>
          <p:cNvPr id="11" name="Footer Placeholder 4"/>
          <p:cNvSpPr>
            <a:spLocks noGrp="1"/>
          </p:cNvSpPr>
          <p:nvPr>
            <p:ph type="ftr" sz="quarter" idx="16"/>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12" name="Slide Number Placeholder 5"/>
          <p:cNvSpPr>
            <a:spLocks noGrp="1"/>
          </p:cNvSpPr>
          <p:nvPr>
            <p:ph type="sldNum" sz="quarter" idx="17"/>
          </p:nvPr>
        </p:nvSpPr>
        <p:spPr/>
        <p:txBody>
          <a:bodyPr/>
          <a:lstStyle>
            <a:lvl1pPr eaLnBrk="1" latinLnBrk="0" hangingPunct="1">
              <a:defRPr kumimoji="0" lang="fr-FR">
                <a:solidFill>
                  <a:schemeClr val="bg1"/>
                </a:solidFill>
              </a:defRPr>
            </a:lvl1pPr>
          </a:lstStyle>
          <a:p>
            <a:pPr>
              <a:defRPr/>
            </a:pPr>
            <a:fld id="{1768CDE9-69A5-4481-9C20-BA4AC22CA92B}" type="slidenum">
              <a:rPr/>
              <a:pPr>
                <a:defRPr/>
              </a:pPr>
              <a:t>‹N°›</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édia avec légen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r>
              <a:rPr lang="fr-FR"/>
              <a:t>Modifiez le style du titre</a:t>
            </a:r>
            <a:endParaRPr/>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eaLnBrk="1" latinLnBrk="0" hangingPunct="1">
              <a:buNone/>
              <a:defRPr kumimoji="0" lang="fr-FR"/>
            </a:lvl1pPr>
          </a:lstStyle>
          <a:p>
            <a:pPr lvl="0"/>
            <a:r>
              <a:rPr lang="fr-FR" noProof="0"/>
              <a:t>Cliquez sur l'icône pour ajouter l'élément multimédia</a:t>
            </a: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fr-FR" sz="2400">
                <a:solidFill>
                  <a:schemeClr val="bg1"/>
                </a:solidFill>
              </a:defRPr>
            </a:lvl1pPr>
          </a:lstStyle>
          <a:p>
            <a:pPr lvl="0"/>
            <a:r>
              <a:rPr lang="fr-FR"/>
              <a:t>Modifiez les styles du texte du masque</a:t>
            </a:r>
          </a:p>
        </p:txBody>
      </p:sp>
      <p:sp>
        <p:nvSpPr>
          <p:cNvPr id="6" name="Date Placeholder 2"/>
          <p:cNvSpPr>
            <a:spLocks noGrp="1"/>
          </p:cNvSpPr>
          <p:nvPr>
            <p:ph type="dt" sz="half" idx="15"/>
          </p:nvPr>
        </p:nvSpPr>
        <p:spPr/>
        <p:txBody>
          <a:bodyPr/>
          <a:lstStyle>
            <a:lvl1pPr eaLnBrk="1" latinLnBrk="0" hangingPunct="1">
              <a:defRPr kumimoji="0" lang="fr-FR">
                <a:solidFill>
                  <a:schemeClr val="bg1"/>
                </a:solidFill>
              </a:defRPr>
            </a:lvl1pPr>
          </a:lstStyle>
          <a:p>
            <a:pPr>
              <a:defRPr/>
            </a:pPr>
            <a:endParaRPr/>
          </a:p>
        </p:txBody>
      </p:sp>
      <p:sp>
        <p:nvSpPr>
          <p:cNvPr id="8" name="Footer Placeholder 3"/>
          <p:cNvSpPr>
            <a:spLocks noGrp="1"/>
          </p:cNvSpPr>
          <p:nvPr>
            <p:ph type="ftr" sz="quarter" idx="16"/>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10" name="Slide Number Placeholder 4"/>
          <p:cNvSpPr>
            <a:spLocks noGrp="1"/>
          </p:cNvSpPr>
          <p:nvPr>
            <p:ph type="sldNum" sz="quarter" idx="17"/>
          </p:nvPr>
        </p:nvSpPr>
        <p:spPr/>
        <p:txBody>
          <a:bodyPr/>
          <a:lstStyle>
            <a:lvl1pPr eaLnBrk="1" latinLnBrk="0" hangingPunct="1">
              <a:defRPr kumimoji="0" lang="fr-FR">
                <a:solidFill>
                  <a:schemeClr val="bg1"/>
                </a:solidFill>
              </a:defRPr>
            </a:lvl1pPr>
          </a:lstStyle>
          <a:p>
            <a:pPr>
              <a:defRPr/>
            </a:pPr>
            <a:fld id="{4989DEB3-7A98-483D-9E22-4366216644A3}" type="slidenum">
              <a:rPr/>
              <a:pPr>
                <a:defRPr/>
              </a:pPr>
              <a:t>‹N°›</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r>
              <a:rPr lang="fr-FR"/>
              <a:t>Modifiez le style du titre</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lvl="0"/>
            <a:r>
              <a:rPr lang="fr-FR" noProof="0"/>
              <a:t>Cliquez sur l'icône pour ajouter une image</a:t>
            </a: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a:r>
              <a:rPr lang="fr-FR"/>
              <a:t>Modifiez les styles du texte du masque</a:t>
            </a:r>
          </a:p>
        </p:txBody>
      </p:sp>
      <p:sp>
        <p:nvSpPr>
          <p:cNvPr id="6" name="Date Placeholder 4"/>
          <p:cNvSpPr>
            <a:spLocks noGrp="1"/>
          </p:cNvSpPr>
          <p:nvPr>
            <p:ph type="dt" sz="half" idx="10"/>
          </p:nvPr>
        </p:nvSpPr>
        <p:spPr/>
        <p:txBody>
          <a:bodyPr/>
          <a:lstStyle>
            <a:lvl1pPr eaLnBrk="1" latinLnBrk="0" hangingPunct="1">
              <a:defRPr kumimoji="0" lang="fr-FR">
                <a:solidFill>
                  <a:schemeClr val="bg1"/>
                </a:solidFill>
              </a:defRPr>
            </a:lvl1pPr>
          </a:lstStyle>
          <a:p>
            <a:pPr>
              <a:defRPr/>
            </a:pPr>
            <a:endParaRPr/>
          </a:p>
        </p:txBody>
      </p:sp>
      <p:sp>
        <p:nvSpPr>
          <p:cNvPr id="7"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8"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pPr>
              <a:defRPr/>
            </a:pPr>
            <a:fld id="{02B22B5D-24BE-4C18-85BE-8DB00A27DDB3}" type="slidenum">
              <a:rPr/>
              <a:pPr>
                <a:defRPr/>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et texte vertica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fr-FR" sz="2800" b="1" kern="1200" baseline="0">
                <a:solidFill>
                  <a:schemeClr val="bg1"/>
                </a:solidFill>
                <a:latin typeface="+mn-lt"/>
                <a:ea typeface="+mn-ea"/>
                <a:cs typeface="+mn-cs"/>
              </a:defRPr>
            </a:lvl1pPr>
          </a:lstStyle>
          <a:p>
            <a:r>
              <a:rPr lang="fr-FR"/>
              <a:t>Modifiez le style du titre</a:t>
            </a:r>
          </a:p>
        </p:txBody>
      </p:sp>
      <p:sp>
        <p:nvSpPr>
          <p:cNvPr id="4" name="Date Placeholder 3"/>
          <p:cNvSpPr>
            <a:spLocks noGrp="1"/>
          </p:cNvSpPr>
          <p:nvPr>
            <p:ph type="dt" sz="half" idx="10"/>
          </p:nvPr>
        </p:nvSpPr>
        <p:spPr/>
        <p:txBody>
          <a:bodyPr/>
          <a:lstStyle>
            <a:lvl1pPr>
              <a:defRPr/>
            </a:lvl1pPr>
          </a:lstStyle>
          <a:p>
            <a:pPr>
              <a:defRPr/>
            </a:pPr>
            <a:endParaRPr/>
          </a:p>
        </p:txBody>
      </p:sp>
      <p:sp>
        <p:nvSpPr>
          <p:cNvPr id="5" name="Footer Placeholder 4"/>
          <p:cNvSpPr>
            <a:spLocks noGrp="1"/>
          </p:cNvSpPr>
          <p:nvPr>
            <p:ph type="ftr" sz="quarter" idx="11"/>
          </p:nvPr>
        </p:nvSpPr>
        <p:spPr/>
        <p:txBody>
          <a:bodyPr/>
          <a:lstStyle>
            <a:lvl1pPr>
              <a:defRPr/>
            </a:lvl1pPr>
          </a:lstStyle>
          <a:p>
            <a:pPr>
              <a:defRPr/>
            </a:pPr>
            <a:r>
              <a:t>Présentation de la voie professionnelle - année scolaire 2012-2013</a:t>
            </a:r>
          </a:p>
        </p:txBody>
      </p:sp>
      <p:sp>
        <p:nvSpPr>
          <p:cNvPr id="6" name="Slide Number Placeholder 5"/>
          <p:cNvSpPr>
            <a:spLocks noGrp="1"/>
          </p:cNvSpPr>
          <p:nvPr>
            <p:ph type="sldNum" sz="quarter" idx="12"/>
          </p:nvPr>
        </p:nvSpPr>
        <p:spPr/>
        <p:txBody>
          <a:bodyPr/>
          <a:lstStyle>
            <a:lvl1pPr>
              <a:defRPr/>
            </a:lvl1pPr>
          </a:lstStyle>
          <a:p>
            <a:pPr>
              <a:defRPr/>
            </a:pPr>
            <a:fld id="{58B85A56-C9A0-4EFA-9D44-F6B24E5D2EED}" type="slidenum">
              <a:rPr/>
              <a:pPr>
                <a:defRPr/>
              </a:p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vertical et text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pPr>
              <a:defRPr/>
            </a:pPr>
            <a:endParaRPr/>
          </a:p>
        </p:txBody>
      </p:sp>
      <p:sp>
        <p:nvSpPr>
          <p:cNvPr id="3" name="Footer Placeholder 4"/>
          <p:cNvSpPr>
            <a:spLocks noGrp="1"/>
          </p:cNvSpPr>
          <p:nvPr>
            <p:ph type="ftr" sz="quarter" idx="11"/>
          </p:nvPr>
        </p:nvSpPr>
        <p:spPr/>
        <p:txBody>
          <a:bodyPr/>
          <a:lstStyle>
            <a:lvl1pPr>
              <a:defRPr/>
            </a:lvl1pPr>
          </a:lstStyle>
          <a:p>
            <a:pPr>
              <a:defRPr/>
            </a:pPr>
            <a:r>
              <a:t>Présentation de la voie professionnelle - année scolaire 2012-2013</a:t>
            </a:r>
          </a:p>
        </p:txBody>
      </p:sp>
      <p:sp>
        <p:nvSpPr>
          <p:cNvPr id="4"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pPr>
              <a:defRPr/>
            </a:pPr>
            <a:fld id="{BD98BB15-AFAF-4A21-B35A-701897DBC597}" type="slidenum">
              <a:rPr/>
              <a:pPr>
                <a:defRPr/>
              </a:pP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V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srcRect/>
          <a:stretch>
            <a:fillRect/>
          </a:stretch>
        </p:blipFill>
        <p:spPr bwMode="auto">
          <a:xfrm>
            <a:off x="3175" y="5867400"/>
            <a:ext cx="9144000" cy="10541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a:p>
        </p:txBody>
      </p:sp>
      <p:sp>
        <p:nvSpPr>
          <p:cNvPr id="4" name="Footer Placeholder 2"/>
          <p:cNvSpPr>
            <a:spLocks noGrp="1"/>
          </p:cNvSpPr>
          <p:nvPr>
            <p:ph type="ftr" sz="quarter" idx="11"/>
          </p:nvPr>
        </p:nvSpPr>
        <p:spPr/>
        <p:txBody>
          <a:bodyPr/>
          <a:lstStyle>
            <a:lvl1pPr>
              <a:defRPr/>
            </a:lvl1pPr>
          </a:lstStyle>
          <a:p>
            <a:pPr>
              <a:defRPr/>
            </a:pPr>
            <a:r>
              <a:t>Présentation de la voie professionnelle - année scolaire 2012-2013</a:t>
            </a:r>
          </a:p>
        </p:txBody>
      </p:sp>
      <p:sp>
        <p:nvSpPr>
          <p:cNvPr id="5" name="Slide Number Placeholder 3"/>
          <p:cNvSpPr>
            <a:spLocks noGrp="1"/>
          </p:cNvSpPr>
          <p:nvPr>
            <p:ph type="sldNum" sz="quarter" idx="12"/>
          </p:nvPr>
        </p:nvSpPr>
        <p:spPr/>
        <p:txBody>
          <a:bodyPr/>
          <a:lstStyle>
            <a:lvl1pPr>
              <a:defRPr/>
            </a:lvl1pPr>
          </a:lstStyle>
          <a:p>
            <a:pPr>
              <a:defRPr/>
            </a:pPr>
            <a:fld id="{45C2B333-F74E-4E51-AC4E-DA1AFD163D66}" type="slidenum">
              <a:rPr/>
              <a:pPr>
                <a:defRPr/>
              </a:pPr>
              <a:t>‹N°›</a:t>
            </a:f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8E194120-59B3-47A7-9EA1-1BF18014F025}"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365CB9CA-C8A2-4CA3-8198-8379D8923386}"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6D1129DD-0453-4BDA-BEC2-98506A265F4A}"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C4730DE5-62B5-4A1C-92E4-9C66B6CE9487}"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9" name="Espace réservé du numéro de diapositive 5"/>
          <p:cNvSpPr>
            <a:spLocks noGrp="1"/>
          </p:cNvSpPr>
          <p:nvPr>
            <p:ph type="sldNum" sz="quarter" idx="12"/>
          </p:nvPr>
        </p:nvSpPr>
        <p:spPr/>
        <p:txBody>
          <a:bodyPr/>
          <a:lstStyle>
            <a:lvl1pPr>
              <a:defRPr/>
            </a:lvl1pPr>
          </a:lstStyle>
          <a:p>
            <a:pPr>
              <a:defRPr/>
            </a:pPr>
            <a:fld id="{82812910-08B1-427A-845F-1CDA0759B18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eaLnBrk="1" latinLnBrk="0" hangingPunct="1">
              <a:defRPr kumimoji="0" lang="fr-FR">
                <a:solidFill>
                  <a:schemeClr val="tx1">
                    <a:lumMod val="85000"/>
                    <a:lumOff val="15000"/>
                  </a:schemeClr>
                </a:solidFill>
              </a:defRPr>
            </a:lvl1pPr>
          </a:lstStyle>
          <a:p>
            <a:pPr>
              <a:defRPr/>
            </a:pPr>
            <a:r>
              <a:t>Présentation de la voie professionnelle - année scolaire 2012-2013</a:t>
            </a:r>
          </a:p>
        </p:txBody>
      </p:sp>
      <p:sp>
        <p:nvSpPr>
          <p:cNvPr id="3" name="Slide Number Placeholder 5"/>
          <p:cNvSpPr>
            <a:spLocks noGrp="1"/>
          </p:cNvSpPr>
          <p:nvPr>
            <p:ph type="sldNum" sz="quarter" idx="11"/>
          </p:nvPr>
        </p:nvSpPr>
        <p:spPr/>
        <p:txBody>
          <a:bodyPr/>
          <a:lstStyle>
            <a:lvl1pPr eaLnBrk="1" latinLnBrk="0" hangingPunct="1">
              <a:defRPr kumimoji="0" lang="fr-FR">
                <a:solidFill>
                  <a:schemeClr val="tx1">
                    <a:lumMod val="85000"/>
                    <a:lumOff val="15000"/>
                  </a:schemeClr>
                </a:solidFill>
              </a:defRPr>
            </a:lvl1pPr>
          </a:lstStyle>
          <a:p>
            <a:pPr>
              <a:defRPr/>
            </a:pPr>
            <a:fld id="{E9DC2617-5D71-43A8-A9FB-687970FC3A14}" type="slidenum">
              <a:rPr/>
              <a:pPr>
                <a:defRPr/>
              </a:pP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5" name="Espace réservé du numéro de diapositive 5"/>
          <p:cNvSpPr>
            <a:spLocks noGrp="1"/>
          </p:cNvSpPr>
          <p:nvPr>
            <p:ph type="sldNum" sz="quarter" idx="12"/>
          </p:nvPr>
        </p:nvSpPr>
        <p:spPr/>
        <p:txBody>
          <a:bodyPr/>
          <a:lstStyle>
            <a:lvl1pPr>
              <a:defRPr/>
            </a:lvl1pPr>
          </a:lstStyle>
          <a:p>
            <a:pPr>
              <a:defRPr/>
            </a:pPr>
            <a:fld id="{A729DBA1-B31E-418F-86AF-F9301F2C6B42}"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4" name="Espace réservé du numéro de diapositive 5"/>
          <p:cNvSpPr>
            <a:spLocks noGrp="1"/>
          </p:cNvSpPr>
          <p:nvPr>
            <p:ph type="sldNum" sz="quarter" idx="12"/>
          </p:nvPr>
        </p:nvSpPr>
        <p:spPr/>
        <p:txBody>
          <a:bodyPr/>
          <a:lstStyle>
            <a:lvl1pPr>
              <a:defRPr/>
            </a:lvl1pPr>
          </a:lstStyle>
          <a:p>
            <a:pPr>
              <a:defRPr/>
            </a:pPr>
            <a:fld id="{942F5E77-E71C-4EB4-AB68-6E8D2B9BF1CA}"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0CFAC708-9938-46CB-8AF4-BE73291DDAF1}"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48D57E00-64B3-4B41-9A20-90DBFC445C7C}"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EC17D927-D6BF-428C-9DB2-429B77F16BFC}"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98CEA3EB-4F94-420A-97F5-BDC50C206AC3}"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F5171563-41A6-4238-B2FC-F2B4B6A9AE61}"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D49EA6BA-07C2-42FF-B955-622A2B304802}"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5A1E54E9-E3F3-4A7A-BA22-2D4FEDDB51E7}"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1643FCC5-9E18-43E6-92A3-78FF3973EAD4}"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srcRect/>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l" eaLnBrk="1" latinLnBrk="0" hangingPunct="1">
              <a:defRPr kumimoji="0" lang="fr-FR" sz="3000" b="0">
                <a:solidFill>
                  <a:schemeClr val="tx1">
                    <a:lumMod val="85000"/>
                    <a:lumOff val="15000"/>
                  </a:schemeClr>
                </a:solidFill>
              </a:defRPr>
            </a:lvl1pPr>
          </a:lstStyle>
          <a:p>
            <a:r>
              <a:rPr lang="fr-FR"/>
              <a:t>Modifiez le style du titre</a:t>
            </a:r>
            <a:endParaRPr/>
          </a:p>
        </p:txBody>
      </p:sp>
      <p:sp>
        <p:nvSpPr>
          <p:cNvPr id="3" name="Content Placeholder 2"/>
          <p:cNvSpPr>
            <a:spLocks noGrp="1"/>
          </p:cNvSpPr>
          <p:nvPr>
            <p:ph idx="1"/>
          </p:nvPr>
        </p:nvSpPr>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pPr>
              <a:defRPr/>
            </a:pPr>
            <a:endParaRPr/>
          </a:p>
        </p:txBody>
      </p:sp>
      <p:sp>
        <p:nvSpPr>
          <p:cNvPr id="6"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pPr>
              <a:defRPr/>
            </a:pPr>
            <a:r>
              <a:t>Présentation de la voie professionnelle - année scolaire 2012-2013</a:t>
            </a:r>
          </a:p>
        </p:txBody>
      </p:sp>
      <p:sp>
        <p:nvSpPr>
          <p:cNvPr id="7"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pPr>
              <a:defRPr/>
            </a:pPr>
            <a:fld id="{3E960E00-068F-4C1A-AC23-EF5FD35B8E03}" type="slidenum">
              <a:rPr/>
              <a:pPr>
                <a:defRPr/>
              </a:pPr>
              <a:t>‹N°›</a:t>
            </a:fld>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9" name="Espace réservé du numéro de diapositive 5"/>
          <p:cNvSpPr>
            <a:spLocks noGrp="1"/>
          </p:cNvSpPr>
          <p:nvPr>
            <p:ph type="sldNum" sz="quarter" idx="12"/>
          </p:nvPr>
        </p:nvSpPr>
        <p:spPr/>
        <p:txBody>
          <a:bodyPr/>
          <a:lstStyle>
            <a:lvl1pPr>
              <a:defRPr/>
            </a:lvl1pPr>
          </a:lstStyle>
          <a:p>
            <a:pPr>
              <a:defRPr/>
            </a:pPr>
            <a:fld id="{DA467B69-BA18-4C2C-BC56-978FAC1AE7B3}"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5" name="Espace réservé du numéro de diapositive 5"/>
          <p:cNvSpPr>
            <a:spLocks noGrp="1"/>
          </p:cNvSpPr>
          <p:nvPr>
            <p:ph type="sldNum" sz="quarter" idx="12"/>
          </p:nvPr>
        </p:nvSpPr>
        <p:spPr/>
        <p:txBody>
          <a:bodyPr/>
          <a:lstStyle>
            <a:lvl1pPr>
              <a:defRPr/>
            </a:lvl1pPr>
          </a:lstStyle>
          <a:p>
            <a:pPr>
              <a:defRPr/>
            </a:pPr>
            <a:fld id="{72852B16-8799-4328-BB6C-F8376B27E5F9}"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4" name="Espace réservé du numéro de diapositive 5"/>
          <p:cNvSpPr>
            <a:spLocks noGrp="1"/>
          </p:cNvSpPr>
          <p:nvPr>
            <p:ph type="sldNum" sz="quarter" idx="12"/>
          </p:nvPr>
        </p:nvSpPr>
        <p:spPr/>
        <p:txBody>
          <a:bodyPr/>
          <a:lstStyle>
            <a:lvl1pPr>
              <a:defRPr/>
            </a:lvl1pPr>
          </a:lstStyle>
          <a:p>
            <a:pPr>
              <a:defRPr/>
            </a:pPr>
            <a:fld id="{90CFBA35-FB75-4C19-A4B6-829DF1F06966}"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065B01E1-3A7F-4CB1-933C-B230796C0FD2}"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7" name="Espace réservé du numéro de diapositive 5"/>
          <p:cNvSpPr>
            <a:spLocks noGrp="1"/>
          </p:cNvSpPr>
          <p:nvPr>
            <p:ph type="sldNum" sz="quarter" idx="12"/>
          </p:nvPr>
        </p:nvSpPr>
        <p:spPr/>
        <p:txBody>
          <a:bodyPr/>
          <a:lstStyle>
            <a:lvl1pPr>
              <a:defRPr/>
            </a:lvl1pPr>
          </a:lstStyle>
          <a:p>
            <a:pPr>
              <a:defRPr/>
            </a:pPr>
            <a:fld id="{756D3B80-2700-426C-8927-CE4448CB4BF4}"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88B0F2B5-DBB6-4C43-9F45-C6C5A9811D5D}"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a:lstStyle>
            <a:lvl1pPr>
              <a:defRPr/>
            </a:lvl1pPr>
          </a:lstStyle>
          <a:p>
            <a:pPr>
              <a:defRPr/>
            </a:pPr>
            <a:fld id="{44FB5F20-9C3D-442B-8276-70BCE8C06139}"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515813" indent="0" algn="ctr">
              <a:buNone/>
              <a:defRPr>
                <a:solidFill>
                  <a:schemeClr val="tx1">
                    <a:tint val="75000"/>
                  </a:schemeClr>
                </a:solidFill>
              </a:defRPr>
            </a:lvl2pPr>
            <a:lvl3pPr marL="1031626" indent="0" algn="ctr">
              <a:buNone/>
              <a:defRPr>
                <a:solidFill>
                  <a:schemeClr val="tx1">
                    <a:tint val="75000"/>
                  </a:schemeClr>
                </a:solidFill>
              </a:defRPr>
            </a:lvl3pPr>
            <a:lvl4pPr marL="1547439" indent="0" algn="ctr">
              <a:buNone/>
              <a:defRPr>
                <a:solidFill>
                  <a:schemeClr val="tx1">
                    <a:tint val="75000"/>
                  </a:schemeClr>
                </a:solidFill>
              </a:defRPr>
            </a:lvl4pPr>
            <a:lvl5pPr marL="2063252" indent="0" algn="ctr">
              <a:buNone/>
              <a:defRPr>
                <a:solidFill>
                  <a:schemeClr val="tx1">
                    <a:tint val="75000"/>
                  </a:schemeClr>
                </a:solidFill>
              </a:defRPr>
            </a:lvl5pPr>
            <a:lvl6pPr marL="2579065" indent="0" algn="ctr">
              <a:buNone/>
              <a:defRPr>
                <a:solidFill>
                  <a:schemeClr val="tx1">
                    <a:tint val="75000"/>
                  </a:schemeClr>
                </a:solidFill>
              </a:defRPr>
            </a:lvl6pPr>
            <a:lvl7pPr marL="3094878" indent="0" algn="ctr">
              <a:buNone/>
              <a:defRPr>
                <a:solidFill>
                  <a:schemeClr val="tx1">
                    <a:tint val="75000"/>
                  </a:schemeClr>
                </a:solidFill>
              </a:defRPr>
            </a:lvl7pPr>
            <a:lvl8pPr marL="3610691" indent="0" algn="ctr">
              <a:buNone/>
              <a:defRPr>
                <a:solidFill>
                  <a:schemeClr val="tx1">
                    <a:tint val="75000"/>
                  </a:schemeClr>
                </a:solidFill>
              </a:defRPr>
            </a:lvl8pPr>
            <a:lvl9pPr marL="4126504"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5" name="Espace réservé du pied de page 4"/>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D8A2C8C8-D2DB-4CDE-80BA-0055E62AEFF0}" type="slidenum">
              <a:rPr lang="fr-FR"/>
              <a:pPr>
                <a:defRPr/>
              </a:pPr>
              <a:t>‹N°›</a:t>
            </a:fld>
            <a:endParaRPr lang="fr-F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5" name="Espace réservé du pied de page 4"/>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1DC07C4E-C03D-4AD2-86E5-1FDEABEC80EB}" type="slidenum">
              <a:rPr lang="fr-FR"/>
              <a:pPr>
                <a:defRPr/>
              </a:pPr>
              <a:t>‹N°›</a:t>
            </a:fld>
            <a:endParaRPr lang="fr-F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4"/>
          </a:xfrm>
        </p:spPr>
        <p:txBody>
          <a:bodyPr anchor="t"/>
          <a:lstStyle>
            <a:lvl1pPr algn="l">
              <a:defRPr sz="45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300">
                <a:solidFill>
                  <a:schemeClr val="tx1">
                    <a:tint val="75000"/>
                  </a:schemeClr>
                </a:solidFill>
              </a:defRPr>
            </a:lvl1pPr>
            <a:lvl2pPr marL="515813" indent="0">
              <a:buNone/>
              <a:defRPr sz="2000">
                <a:solidFill>
                  <a:schemeClr val="tx1">
                    <a:tint val="75000"/>
                  </a:schemeClr>
                </a:solidFill>
              </a:defRPr>
            </a:lvl2pPr>
            <a:lvl3pPr marL="1031626" indent="0">
              <a:buNone/>
              <a:defRPr sz="1800">
                <a:solidFill>
                  <a:schemeClr val="tx1">
                    <a:tint val="75000"/>
                  </a:schemeClr>
                </a:solidFill>
              </a:defRPr>
            </a:lvl3pPr>
            <a:lvl4pPr marL="1547439" indent="0">
              <a:buNone/>
              <a:defRPr sz="1600">
                <a:solidFill>
                  <a:schemeClr val="tx1">
                    <a:tint val="75000"/>
                  </a:schemeClr>
                </a:solidFill>
              </a:defRPr>
            </a:lvl4pPr>
            <a:lvl5pPr marL="2063252" indent="0">
              <a:buNone/>
              <a:defRPr sz="1600">
                <a:solidFill>
                  <a:schemeClr val="tx1">
                    <a:tint val="75000"/>
                  </a:schemeClr>
                </a:solidFill>
              </a:defRPr>
            </a:lvl5pPr>
            <a:lvl6pPr marL="2579065" indent="0">
              <a:buNone/>
              <a:defRPr sz="1600">
                <a:solidFill>
                  <a:schemeClr val="tx1">
                    <a:tint val="75000"/>
                  </a:schemeClr>
                </a:solidFill>
              </a:defRPr>
            </a:lvl6pPr>
            <a:lvl7pPr marL="3094878" indent="0">
              <a:buNone/>
              <a:defRPr sz="1600">
                <a:solidFill>
                  <a:schemeClr val="tx1">
                    <a:tint val="75000"/>
                  </a:schemeClr>
                </a:solidFill>
              </a:defRPr>
            </a:lvl7pPr>
            <a:lvl8pPr marL="3610691" indent="0">
              <a:buNone/>
              <a:defRPr sz="1600">
                <a:solidFill>
                  <a:schemeClr val="tx1">
                    <a:tint val="75000"/>
                  </a:schemeClr>
                </a:solidFill>
              </a:defRPr>
            </a:lvl8pPr>
            <a:lvl9pPr marL="4126504"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5" name="Espace réservé du pied de page 4"/>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554E8330-C479-4070-BA43-4F9078769147}" type="slidenum">
              <a:rPr lang="fr-FR"/>
              <a:pPr>
                <a:defRPr/>
              </a:pPr>
              <a:t>‹N°›</a:t>
            </a:fld>
            <a:endParaRPr lang="fr-F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 accentua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2"/>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pPr>
              <a:defRPr/>
            </a:pPr>
            <a:endParaRPr/>
          </a:p>
        </p:txBody>
      </p:sp>
      <p:sp>
        <p:nvSpPr>
          <p:cNvPr id="5" name="Footer Placeholder 3"/>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pPr>
              <a:defRPr/>
            </a:pPr>
            <a:r>
              <a:t>Présentation de la voie professionnelle - année scolaire 2012-2013</a:t>
            </a:r>
          </a:p>
        </p:txBody>
      </p:sp>
      <p:sp>
        <p:nvSpPr>
          <p:cNvPr id="7" name="Slide Number Placeholder 4"/>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pPr>
              <a:defRPr/>
            </a:pPr>
            <a:fld id="{E2EBD6D4-A5D6-4452-A7FB-44428362BAA8}" type="slidenum">
              <a:rPr/>
              <a:pPr>
                <a:defRPr/>
              </a:pPr>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2"/>
            <a:ext cx="403860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6" name="Espace réservé du pied de page 5"/>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7" name="Espace réservé du numéro de diapositive 6"/>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701D3E21-684A-444A-A406-667F109137B3}" type="slidenum">
              <a:rPr lang="fr-FR"/>
              <a:pPr>
                <a:defRPr/>
              </a:pPr>
              <a:t>‹N°›</a:t>
            </a:fld>
            <a:endParaRPr lang="fr-F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4"/>
            <a:ext cx="4040188" cy="639763"/>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535114"/>
            <a:ext cx="4041775" cy="639763"/>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4645028" y="2174875"/>
            <a:ext cx="4041775"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8" name="Espace réservé du pied de page 7"/>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9" name="Espace réservé du numéro de diapositive 8"/>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88D443C0-6AF5-44CD-BB6A-8D1B733FC09E}" type="slidenum">
              <a:rPr lang="fr-FR"/>
              <a:pPr>
                <a:defRPr/>
              </a:pPr>
              <a:t>‹N°›</a:t>
            </a:fld>
            <a:endParaRPr lang="fr-F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4" name="Espace réservé du pied de page 3"/>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5" name="Espace réservé du numéro de diapositive 4"/>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7105E0F1-3B3C-404C-B3E7-4C6865F8A681}" type="slidenum">
              <a:rPr lang="fr-FR"/>
              <a:pPr>
                <a:defRPr/>
              </a:pPr>
              <a:t>‹N°›</a:t>
            </a:fld>
            <a:endParaRPr lang="fr-F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3" name="Espace réservé du pied de page 2"/>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4" name="Espace réservé du numéro de diapositive 3"/>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28C4A9D3-809D-41A4-8561-58D6B3FD2023}" type="slidenum">
              <a:rPr lang="fr-FR"/>
              <a:pPr>
                <a:defRPr/>
              </a:pPr>
              <a:t>‹N°›</a:t>
            </a:fld>
            <a:endParaRPr lang="fr-F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73050"/>
            <a:ext cx="3008313" cy="1162051"/>
          </a:xfrm>
        </p:spPr>
        <p:txBody>
          <a:bodyPr anchor="b"/>
          <a:lstStyle>
            <a:lvl1pPr algn="l">
              <a:defRPr sz="2300" b="1"/>
            </a:lvl1pPr>
          </a:lstStyle>
          <a:p>
            <a:r>
              <a:rPr lang="fr-FR"/>
              <a:t>Modifiez le style du titre</a:t>
            </a:r>
          </a:p>
        </p:txBody>
      </p:sp>
      <p:sp>
        <p:nvSpPr>
          <p:cNvPr id="3" name="Espace réservé du contenu 2"/>
          <p:cNvSpPr>
            <a:spLocks noGrp="1"/>
          </p:cNvSpPr>
          <p:nvPr>
            <p:ph idx="1"/>
          </p:nvPr>
        </p:nvSpPr>
        <p:spPr>
          <a:xfrm>
            <a:off x="3575051" y="273053"/>
            <a:ext cx="5111750" cy="585311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3" y="1435103"/>
            <a:ext cx="3008313" cy="4691063"/>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6" name="Espace réservé du pied de page 5"/>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7" name="Espace réservé du numéro de diapositive 6"/>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539998CF-A5B3-4A37-883A-47757A9304D5}" type="slidenum">
              <a:rPr lang="fr-FR"/>
              <a:pPr>
                <a:defRPr/>
              </a:pPr>
              <a:t>‹N°›</a:t>
            </a:fld>
            <a:endParaRPr lang="fr-F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3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600"/>
            </a:lvl1pPr>
            <a:lvl2pPr marL="515813" indent="0">
              <a:buNone/>
              <a:defRPr sz="3200"/>
            </a:lvl2pPr>
            <a:lvl3pPr marL="1031626" indent="0">
              <a:buNone/>
              <a:defRPr sz="2700"/>
            </a:lvl3pPr>
            <a:lvl4pPr marL="1547439" indent="0">
              <a:buNone/>
              <a:defRPr sz="2300"/>
            </a:lvl4pPr>
            <a:lvl5pPr marL="2063252" indent="0">
              <a:buNone/>
              <a:defRPr sz="2300"/>
            </a:lvl5pPr>
            <a:lvl6pPr marL="2579065" indent="0">
              <a:buNone/>
              <a:defRPr sz="2300"/>
            </a:lvl6pPr>
            <a:lvl7pPr marL="3094878" indent="0">
              <a:buNone/>
              <a:defRPr sz="2300"/>
            </a:lvl7pPr>
            <a:lvl8pPr marL="3610691" indent="0">
              <a:buNone/>
              <a:defRPr sz="2300"/>
            </a:lvl8pPr>
            <a:lvl9pPr marL="4126504" indent="0">
              <a:buNone/>
              <a:defRPr sz="23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40"/>
            <a:ext cx="5486400" cy="804863"/>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6" name="Espace réservé du pied de page 5"/>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7" name="Espace réservé du numéro de diapositive 6"/>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4A66CC31-2325-409D-8B3A-14C4F9282C76}" type="slidenum">
              <a:rPr lang="fr-FR"/>
              <a:pPr>
                <a:defRPr/>
              </a:pPr>
              <a:t>‹N°›</a:t>
            </a:fld>
            <a:endParaRPr lang="fr-F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5" name="Espace réservé du pied de page 4"/>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8CC28C06-1ADF-4D01-938A-A86BC11B6D37}" type="slidenum">
              <a:rPr lang="fr-FR"/>
              <a:pPr>
                <a:defRPr/>
              </a:pPr>
              <a:t>‹N°›</a:t>
            </a:fld>
            <a:endParaRPr lang="fr-F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41"/>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endParaRPr lang="fr-FR"/>
          </a:p>
        </p:txBody>
      </p:sp>
      <p:sp>
        <p:nvSpPr>
          <p:cNvPr id="5" name="Espace réservé du pied de page 4"/>
          <p:cNvSpPr>
            <a:spLocks noGrp="1"/>
          </p:cNvSpPr>
          <p:nvPr>
            <p:ph type="ftr" sz="quarter" idx="11"/>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12"/>
          </p:nvPr>
        </p:nvSpPr>
        <p:spPr/>
        <p:txBody>
          <a:bodyPr rtlCol="0"/>
          <a:lstStyle>
            <a:lvl1pPr defTabSz="914400" fontAlgn="auto">
              <a:spcBef>
                <a:spcPts val="0"/>
              </a:spcBef>
              <a:spcAft>
                <a:spcPts val="0"/>
              </a:spcAft>
              <a:defRPr>
                <a:solidFill>
                  <a:prstClr val="black">
                    <a:tint val="75000"/>
                  </a:prstClr>
                </a:solidFill>
                <a:latin typeface="+mn-lt"/>
                <a:cs typeface="+mn-cs"/>
              </a:defRPr>
            </a:lvl1pPr>
          </a:lstStyle>
          <a:p>
            <a:pPr>
              <a:defRPr/>
            </a:pPr>
            <a:fld id="{95E5FC25-1318-4051-858D-8F46288B2EB3}" type="slidenum">
              <a:rPr lang="fr-FR"/>
              <a:pPr>
                <a:defRPr/>
              </a:pPr>
              <a:t>‹N°›</a:t>
            </a:fld>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eux contenu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fr-FR" sz="2800">
                <a:solidFill>
                  <a:schemeClr val="bg1"/>
                </a:solidFill>
              </a:defRPr>
            </a:lvl1pPr>
          </a:lstStyle>
          <a:p>
            <a:r>
              <a:rPr lang="fr-FR"/>
              <a:t>Modifiez le style du titre</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lvl1pPr>
              <a:defRPr/>
            </a:lvl1pPr>
          </a:lstStyle>
          <a:p>
            <a:pPr>
              <a:defRPr/>
            </a:pPr>
            <a:endParaRPr/>
          </a:p>
        </p:txBody>
      </p:sp>
      <p:sp>
        <p:nvSpPr>
          <p:cNvPr id="6" name="Footer Placeholder 5"/>
          <p:cNvSpPr>
            <a:spLocks noGrp="1"/>
          </p:cNvSpPr>
          <p:nvPr>
            <p:ph type="ftr" sz="quarter" idx="11"/>
          </p:nvPr>
        </p:nvSpPr>
        <p:spPr/>
        <p:txBody>
          <a:bodyPr/>
          <a:lstStyle>
            <a:lvl1pPr>
              <a:defRPr/>
            </a:lvl1pPr>
          </a:lstStyle>
          <a:p>
            <a:pPr>
              <a:defRPr/>
            </a:pPr>
            <a:r>
              <a:t>Présentation de la voie professionnelle - année scolaire 2012-2013</a:t>
            </a:r>
          </a:p>
        </p:txBody>
      </p:sp>
      <p:sp>
        <p:nvSpPr>
          <p:cNvPr id="7" name="Slide Number Placeholder 6"/>
          <p:cNvSpPr>
            <a:spLocks noGrp="1"/>
          </p:cNvSpPr>
          <p:nvPr>
            <p:ph type="sldNum" sz="quarter" idx="12"/>
          </p:nvPr>
        </p:nvSpPr>
        <p:spPr/>
        <p:txBody>
          <a:bodyPr/>
          <a:lstStyle>
            <a:lvl1pPr>
              <a:defRPr/>
            </a:lvl1pPr>
          </a:lstStyle>
          <a:p>
            <a:pPr>
              <a:defRPr/>
            </a:pPr>
            <a:fld id="{2746CF7C-31B0-40C7-9CA1-96F1407689E1}" type="slidenum">
              <a:rPr/>
              <a:pPr>
                <a:defRPr/>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cstate="print"/>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fr-FR"/>
            </a:lvl1pPr>
          </a:lstStyle>
          <a:p>
            <a:r>
              <a:rPr lang="fr-FR"/>
              <a:t>Modifiez le style du titre</a:t>
            </a:r>
            <a:endParaRPr/>
          </a:p>
        </p:txBody>
      </p:sp>
      <p:sp>
        <p:nvSpPr>
          <p:cNvPr id="4" name="Date Placeholder 2"/>
          <p:cNvSpPr>
            <a:spLocks noGrp="1"/>
          </p:cNvSpPr>
          <p:nvPr>
            <p:ph type="dt" sz="half" idx="10"/>
          </p:nvPr>
        </p:nvSpPr>
        <p:spPr/>
        <p:txBody>
          <a:bodyPr/>
          <a:lstStyle>
            <a:lvl1pPr eaLnBrk="1" latinLnBrk="0" hangingPunct="1">
              <a:defRPr kumimoji="0" lang="fr-FR">
                <a:solidFill>
                  <a:schemeClr val="bg1"/>
                </a:solidFill>
              </a:defRPr>
            </a:lvl1pPr>
          </a:lstStyle>
          <a:p>
            <a:pPr>
              <a:defRPr/>
            </a:pPr>
            <a:endParaRPr/>
          </a:p>
        </p:txBody>
      </p:sp>
      <p:sp>
        <p:nvSpPr>
          <p:cNvPr id="5"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6"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pPr>
              <a:defRPr/>
            </a:pPr>
            <a:fld id="{EF259ADE-963A-45F3-8EBC-7BBBFE7C44BD}" type="slidenum">
              <a:rPr/>
              <a:pPr>
                <a:defRPr/>
              </a:pPr>
              <a:t>‹N°›</a:t>
            </a:fld>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seul : accentua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a:r>
              <a:rPr lang="fr-FR"/>
              <a:t>Modifiez les styles du texte du masque</a:t>
            </a:r>
          </a:p>
        </p:txBody>
      </p:sp>
      <p:sp>
        <p:nvSpPr>
          <p:cNvPr id="4" name="Date Placeholder 1"/>
          <p:cNvSpPr>
            <a:spLocks noGrp="1"/>
          </p:cNvSpPr>
          <p:nvPr>
            <p:ph type="dt" sz="half" idx="10"/>
          </p:nvPr>
        </p:nvSpPr>
        <p:spPr/>
        <p:txBody>
          <a:bodyPr/>
          <a:lstStyle>
            <a:lvl1pPr>
              <a:defRPr/>
            </a:lvl1pPr>
          </a:lstStyle>
          <a:p>
            <a:pPr>
              <a:defRPr/>
            </a:pPr>
            <a:endParaRPr/>
          </a:p>
        </p:txBody>
      </p:sp>
      <p:sp>
        <p:nvSpPr>
          <p:cNvPr id="5" name="Footer Placeholder 2"/>
          <p:cNvSpPr>
            <a:spLocks noGrp="1"/>
          </p:cNvSpPr>
          <p:nvPr>
            <p:ph type="ftr" sz="quarter" idx="11"/>
          </p:nvPr>
        </p:nvSpPr>
        <p:spPr/>
        <p:txBody>
          <a:bodyPr/>
          <a:lstStyle>
            <a:lvl1pPr>
              <a:defRPr/>
            </a:lvl1pPr>
          </a:lstStyle>
          <a:p>
            <a:pPr>
              <a:defRPr/>
            </a:pPr>
            <a:r>
              <a:t>Présentation de la voie professionnelle - année scolaire 2012-2013</a:t>
            </a:r>
          </a:p>
        </p:txBody>
      </p:sp>
      <p:sp>
        <p:nvSpPr>
          <p:cNvPr id="8" name="Slide Number Placeholder 3"/>
          <p:cNvSpPr>
            <a:spLocks noGrp="1"/>
          </p:cNvSpPr>
          <p:nvPr>
            <p:ph type="sldNum" sz="quarter" idx="12"/>
          </p:nvPr>
        </p:nvSpPr>
        <p:spPr/>
        <p:txBody>
          <a:bodyPr/>
          <a:lstStyle>
            <a:lvl1pPr>
              <a:defRPr/>
            </a:lvl1pPr>
          </a:lstStyle>
          <a:p>
            <a:pPr>
              <a:defRPr/>
            </a:pPr>
            <a:fld id="{DFC0A2E2-C22E-4D41-AA8E-2967073FEC57}" type="slidenum">
              <a:rPr/>
              <a:pPr>
                <a:defRPr/>
              </a:pPr>
              <a:t>‹N°›</a:t>
            </a:fld>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avec text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fr-FR" sz="4000" kern="1200">
                <a:solidFill>
                  <a:schemeClr val="bg1"/>
                </a:solidFill>
                <a:latin typeface="+mn-lt"/>
                <a:ea typeface="+mn-ea"/>
                <a:cs typeface="+mn-cs"/>
              </a:defRPr>
            </a:lvl1pPr>
          </a:lstStyle>
          <a:p>
            <a:r>
              <a:rPr lang="fr-FR"/>
              <a:t>Modifiez le style du titre</a:t>
            </a:r>
            <a:endParaRPr/>
          </a:p>
        </p:txBody>
      </p:sp>
      <p:sp>
        <p:nvSpPr>
          <p:cNvPr id="10" name="Text Placeholder 15"/>
          <p:cNvSpPr>
            <a:spLocks noGrp="1"/>
          </p:cNvSpPr>
          <p:nvPr>
            <p:ph type="body" sz="quarter" idx="14"/>
          </p:nvPr>
        </p:nvSpPr>
        <p:spPr>
          <a:xfrm>
            <a:off x="4648200" y="664780"/>
            <a:ext cx="4191000" cy="381000"/>
          </a:xfrm>
        </p:spPr>
        <p:txBody>
          <a:bodyPr>
            <a:normAutofit/>
          </a:bodyPr>
          <a:lstStyle>
            <a:lvl1pPr algn="r" eaLnBrk="1" latinLnBrk="0" hangingPunct="1">
              <a:buNone/>
              <a:defRPr kumimoji="0" lang="fr-FR" sz="1800" b="1" kern="1200">
                <a:solidFill>
                  <a:schemeClr val="bg1">
                    <a:lumMod val="65000"/>
                  </a:schemeClr>
                </a:solidFill>
                <a:latin typeface="Calibri" pitchFamily="34" charset="0"/>
                <a:ea typeface="+mn-ea"/>
                <a:cs typeface="+mn-cs"/>
              </a:defRPr>
            </a:lvl1pPr>
          </a:lstStyle>
          <a:p>
            <a:pPr lvl="0"/>
            <a:r>
              <a:rPr lang="fr-FR"/>
              <a:t>Modifiez les styles du texte du masque</a:t>
            </a:r>
          </a:p>
        </p:txBody>
      </p:sp>
      <p:sp>
        <p:nvSpPr>
          <p:cNvPr id="5" name="Date Placeholder 2"/>
          <p:cNvSpPr>
            <a:spLocks noGrp="1"/>
          </p:cNvSpPr>
          <p:nvPr>
            <p:ph type="dt" sz="half" idx="15"/>
          </p:nvPr>
        </p:nvSpPr>
        <p:spPr/>
        <p:txBody>
          <a:bodyPr/>
          <a:lstStyle>
            <a:lvl1pPr eaLnBrk="1" latinLnBrk="0" hangingPunct="1">
              <a:defRPr kumimoji="0" lang="fr-FR">
                <a:solidFill>
                  <a:schemeClr val="bg1"/>
                </a:solidFill>
              </a:defRPr>
            </a:lvl1pPr>
          </a:lstStyle>
          <a:p>
            <a:pPr>
              <a:defRPr/>
            </a:pPr>
            <a:endParaRPr/>
          </a:p>
        </p:txBody>
      </p:sp>
      <p:sp>
        <p:nvSpPr>
          <p:cNvPr id="6" name="Footer Placeholder 3"/>
          <p:cNvSpPr>
            <a:spLocks noGrp="1"/>
          </p:cNvSpPr>
          <p:nvPr>
            <p:ph type="ftr" sz="quarter" idx="16"/>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7" name="Slide Number Placeholder 4"/>
          <p:cNvSpPr>
            <a:spLocks noGrp="1"/>
          </p:cNvSpPr>
          <p:nvPr>
            <p:ph type="sldNum" sz="quarter" idx="17"/>
          </p:nvPr>
        </p:nvSpPr>
        <p:spPr/>
        <p:txBody>
          <a:bodyPr/>
          <a:lstStyle>
            <a:lvl1pPr eaLnBrk="1" latinLnBrk="0" hangingPunct="1">
              <a:defRPr kumimoji="0" lang="fr-FR">
                <a:solidFill>
                  <a:schemeClr val="bg1"/>
                </a:solidFill>
              </a:defRPr>
            </a:lvl1pPr>
          </a:lstStyle>
          <a:p>
            <a:pPr>
              <a:defRPr/>
            </a:pPr>
            <a:fld id="{CD6D4951-18EA-4883-BFFC-575796394190}" type="slidenum">
              <a:rPr/>
              <a:pPr>
                <a:defRPr/>
              </a:pPr>
              <a:t>‹N°›</a:t>
            </a:fld>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fr-FR" sz="2000" b="1"/>
            </a:lvl1pPr>
          </a:lstStyle>
          <a:p>
            <a:r>
              <a:rPr lang="fr-FR"/>
              <a:t>Modifiez le style du titre</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fr-FR" sz="2800">
                <a:solidFill>
                  <a:schemeClr val="bg1"/>
                </a:solidFill>
              </a:defRPr>
            </a:lvl1pPr>
            <a:lvl2pPr eaLnBrk="1" latinLnBrk="0" hangingPunct="1">
              <a:defRPr kumimoji="0" lang="fr-FR" sz="2800">
                <a:solidFill>
                  <a:schemeClr val="bg1"/>
                </a:solidFill>
              </a:defRPr>
            </a:lvl2pPr>
            <a:lvl3pPr eaLnBrk="1" latinLnBrk="0" hangingPunct="1">
              <a:defRPr kumimoji="0" lang="fr-FR" sz="2400">
                <a:solidFill>
                  <a:schemeClr val="bg1"/>
                </a:solidFill>
              </a:defRPr>
            </a:lvl3pPr>
            <a:lvl4pPr eaLnBrk="1" latinLnBrk="0" hangingPunct="1">
              <a:defRPr kumimoji="0" lang="fr-FR" sz="2000">
                <a:solidFill>
                  <a:schemeClr val="bg1"/>
                </a:solidFill>
              </a:defRPr>
            </a:lvl4pPr>
            <a:lvl5pPr eaLnBrk="1" latinLnBrk="0" hangingPunct="1">
              <a:defRPr kumimoji="0" lang="fr-FR" sz="2000">
                <a:solidFill>
                  <a:schemeClr val="bg1"/>
                </a:solidFill>
              </a:defRPr>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fr-FR" sz="1400">
                <a:solidFill>
                  <a:schemeClr val="tx1">
                    <a:lumMod val="75000"/>
                    <a:lumOff val="25000"/>
                  </a:schemeClr>
                </a:solidFill>
              </a:defRPr>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a:r>
              <a:rPr lang="fr-FR"/>
              <a:t>Modifiez les styles du texte du masque</a:t>
            </a:r>
          </a:p>
        </p:txBody>
      </p:sp>
      <p:sp>
        <p:nvSpPr>
          <p:cNvPr id="5" name="Date Placeholder 4"/>
          <p:cNvSpPr>
            <a:spLocks noGrp="1"/>
          </p:cNvSpPr>
          <p:nvPr>
            <p:ph type="dt" sz="half" idx="10"/>
          </p:nvPr>
        </p:nvSpPr>
        <p:spPr/>
        <p:txBody>
          <a:bodyPr/>
          <a:lstStyle>
            <a:lvl1pPr eaLnBrk="1" latinLnBrk="0" hangingPunct="1">
              <a:defRPr kumimoji="0" lang="fr-FR">
                <a:solidFill>
                  <a:schemeClr val="bg1"/>
                </a:solidFill>
              </a:defRPr>
            </a:lvl1pPr>
          </a:lstStyle>
          <a:p>
            <a:pPr>
              <a:defRPr/>
            </a:pPr>
            <a:endParaRP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pPr>
              <a:defRPr/>
            </a:pPr>
            <a:r>
              <a:t>Présentation de la voie professionnelle - année scolaire 2012-2013</a:t>
            </a:r>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pPr>
              <a:defRPr/>
            </a:pPr>
            <a:fld id="{4B40244E-A334-418F-85A5-9FB2B87F7AA9}" type="slidenum">
              <a:rPr/>
              <a:pPr>
                <a:def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6" cstate="print"/>
          <a:srcRect/>
          <a:stretch>
            <a:fillRect/>
          </a:stretch>
        </p:blipFill>
        <p:spPr bwMode="auto">
          <a:xfrm>
            <a:off x="3175" y="5867400"/>
            <a:ext cx="9144000" cy="10541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Modifiez le style du titre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fr-FR" sz="1200">
                <a:solidFill>
                  <a:schemeClr val="tx1">
                    <a:tint val="75000"/>
                  </a:schemeClr>
                </a:solidFill>
                <a:latin typeface="+mn-lt"/>
                <a:cs typeface="+mn-cs"/>
              </a:defRPr>
            </a:lvl1pPr>
          </a:lstStyle>
          <a:p>
            <a:pPr>
              <a:defRPr/>
            </a:pPr>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fr-FR" sz="1200">
                <a:solidFill>
                  <a:schemeClr val="tx1">
                    <a:tint val="75000"/>
                  </a:schemeClr>
                </a:solidFill>
                <a:latin typeface="+mn-lt"/>
                <a:cs typeface="+mn-cs"/>
              </a:defRPr>
            </a:lvl1pPr>
          </a:lstStyle>
          <a:p>
            <a:pPr>
              <a:defRPr/>
            </a:pPr>
            <a:r>
              <a:t>Présentation de la voie professionnelle - année scolaire 2012-2013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fr-FR" sz="1200">
                <a:solidFill>
                  <a:schemeClr val="tx1">
                    <a:tint val="75000"/>
                  </a:schemeClr>
                </a:solidFill>
                <a:latin typeface="+mn-lt"/>
                <a:cs typeface="+mn-cs"/>
              </a:defRPr>
            </a:lvl1pPr>
          </a:lstStyle>
          <a:p>
            <a:pPr>
              <a:defRPr/>
            </a:pPr>
            <a:fld id="{0E72A08A-61FB-4524-B8C3-DF0406820D70}" type="slidenum">
              <a:rPr/>
              <a:pPr>
                <a:defRPr/>
              </a:pPr>
              <a:t>‹N°›</a:t>
            </a:fld>
            <a:endParaRPr/>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hf sldNum="0" hdr="0" ftr="0" dt="0"/>
  <p:txStyles>
    <p:titleStyle>
      <a:lvl1pPr algn="ctr" rtl="0" eaLnBrk="0" fontAlgn="base" hangingPunct="0">
        <a:spcBef>
          <a:spcPct val="0"/>
        </a:spcBef>
        <a:spcAft>
          <a:spcPct val="0"/>
        </a:spcAft>
        <a:defRPr lang="fr-F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fr-F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fr-F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8725EE-7058-4144-A6FB-21ADAA77797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32" r:id="rId1"/>
    <p:sldLayoutId id="2147483831" r:id="rId2"/>
    <p:sldLayoutId id="2147483830" r:id="rId3"/>
    <p:sldLayoutId id="2147483829" r:id="rId4"/>
    <p:sldLayoutId id="2147483828" r:id="rId5"/>
    <p:sldLayoutId id="2147483827" r:id="rId6"/>
    <p:sldLayoutId id="2147483826" r:id="rId7"/>
    <p:sldLayoutId id="2147483825" r:id="rId8"/>
    <p:sldLayoutId id="2147483824" r:id="rId9"/>
    <p:sldLayoutId id="2147483823" r:id="rId10"/>
    <p:sldLayoutId id="214748382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a:t>Présentation de la voie professionnelle - année scolaire 2012-2013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DEB58-544F-46B3-99F1-60A51A06249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43" r:id="rId1"/>
    <p:sldLayoutId id="2147483842" r:id="rId2"/>
    <p:sldLayoutId id="2147483841" r:id="rId3"/>
    <p:sldLayoutId id="2147483840" r:id="rId4"/>
    <p:sldLayoutId id="2147483839" r:id="rId5"/>
    <p:sldLayoutId id="2147483838" r:id="rId6"/>
    <p:sldLayoutId id="2147483837" r:id="rId7"/>
    <p:sldLayoutId id="2147483836" r:id="rId8"/>
    <p:sldLayoutId id="2147483835" r:id="rId9"/>
    <p:sldLayoutId id="2147483834" r:id="rId10"/>
    <p:sldLayoutId id="214748383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70C0">
                <a:alpha val="87000"/>
              </a:srgbClr>
            </a:gs>
            <a:gs pos="22000">
              <a:schemeClr val="accent1">
                <a:tint val="23500"/>
                <a:satMod val="160000"/>
                <a:alpha val="67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103163" tIns="51581" rIns="103163" bIns="51581" numCol="1" anchor="ctr" anchorCtr="0" compatLnSpc="1">
            <a:prstTxWarp prst="textNoShape">
              <a:avLst/>
            </a:prstTxWarp>
          </a:bodyPr>
          <a:lstStyle/>
          <a:p>
            <a:pPr lvl="0"/>
            <a:r>
              <a:rPr lang="fr-FR"/>
              <a:t>Cliquez pour modifier le style du titre</a:t>
            </a:r>
          </a:p>
        </p:txBody>
      </p:sp>
      <p:sp>
        <p:nvSpPr>
          <p:cNvPr id="409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103163" tIns="51581" rIns="103163" bIns="51581"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103163" tIns="51581" rIns="103163" bIns="51581" numCol="1" anchor="ctr" anchorCtr="0" compatLnSpc="1">
            <a:prstTxWarp prst="textNoShape">
              <a:avLst/>
            </a:prstTxWarp>
          </a:bodyPr>
          <a:lstStyle>
            <a:lvl1pPr>
              <a:defRPr sz="1400">
                <a:solidFill>
                  <a:srgbClr val="898989"/>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103163" tIns="51581" rIns="103163" bIns="51581" numCol="1" anchor="ctr" anchorCtr="0" compatLnSpc="1">
            <a:prstTxWarp prst="textNoShape">
              <a:avLst/>
            </a:prstTxWarp>
          </a:bodyPr>
          <a:lstStyle>
            <a:lvl1pPr algn="ctr">
              <a:defRPr sz="1400">
                <a:solidFill>
                  <a:srgbClr val="898989"/>
                </a:solidFill>
              </a:defRPr>
            </a:lvl1pPr>
          </a:lstStyle>
          <a:p>
            <a:r>
              <a:rPr lang="fr-FR"/>
              <a:t>Présentation de la voie professionnelle - année scolaire 2012-2013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103163" tIns="51581" rIns="103163" bIns="51581" numCol="1" anchor="ctr" anchorCtr="0" compatLnSpc="1">
            <a:prstTxWarp prst="textNoShape">
              <a:avLst/>
            </a:prstTxWarp>
          </a:bodyPr>
          <a:lstStyle>
            <a:lvl1pPr algn="r">
              <a:defRPr sz="1400">
                <a:solidFill>
                  <a:srgbClr val="898989"/>
                </a:solidFill>
              </a:defRPr>
            </a:lvl1pPr>
          </a:lstStyle>
          <a:p>
            <a:fld id="{D5B91721-48C2-4733-8B71-4638D58BD7B9}"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p:fade/>
  </p:transition>
  <p:hf sldNum="0" hdr="0" ftr="0" dt="0"/>
  <p:txStyles>
    <p:titleStyle>
      <a:lvl1pPr algn="ctr" defTabSz="1030288" rtl="0" eaLnBrk="0" fontAlgn="base" hangingPunct="0">
        <a:spcBef>
          <a:spcPct val="0"/>
        </a:spcBef>
        <a:spcAft>
          <a:spcPct val="0"/>
        </a:spcAft>
        <a:defRPr sz="5000" kern="1200">
          <a:solidFill>
            <a:schemeClr val="tx1"/>
          </a:solidFill>
          <a:latin typeface="+mj-lt"/>
          <a:ea typeface="+mj-ea"/>
          <a:cs typeface="+mj-cs"/>
        </a:defRPr>
      </a:lvl1pPr>
      <a:lvl2pPr algn="ctr" defTabSz="1030288" rtl="0" eaLnBrk="0" fontAlgn="base" hangingPunct="0">
        <a:spcBef>
          <a:spcPct val="0"/>
        </a:spcBef>
        <a:spcAft>
          <a:spcPct val="0"/>
        </a:spcAft>
        <a:defRPr sz="5000">
          <a:solidFill>
            <a:schemeClr val="tx1"/>
          </a:solidFill>
          <a:latin typeface="Calibri" pitchFamily="34" charset="0"/>
        </a:defRPr>
      </a:lvl2pPr>
      <a:lvl3pPr algn="ctr" defTabSz="1030288" rtl="0" eaLnBrk="0" fontAlgn="base" hangingPunct="0">
        <a:spcBef>
          <a:spcPct val="0"/>
        </a:spcBef>
        <a:spcAft>
          <a:spcPct val="0"/>
        </a:spcAft>
        <a:defRPr sz="5000">
          <a:solidFill>
            <a:schemeClr val="tx1"/>
          </a:solidFill>
          <a:latin typeface="Calibri" pitchFamily="34" charset="0"/>
        </a:defRPr>
      </a:lvl3pPr>
      <a:lvl4pPr algn="ctr" defTabSz="1030288" rtl="0" eaLnBrk="0" fontAlgn="base" hangingPunct="0">
        <a:spcBef>
          <a:spcPct val="0"/>
        </a:spcBef>
        <a:spcAft>
          <a:spcPct val="0"/>
        </a:spcAft>
        <a:defRPr sz="5000">
          <a:solidFill>
            <a:schemeClr val="tx1"/>
          </a:solidFill>
          <a:latin typeface="Calibri" pitchFamily="34" charset="0"/>
        </a:defRPr>
      </a:lvl4pPr>
      <a:lvl5pPr algn="ctr" defTabSz="1030288" rtl="0" eaLnBrk="0" fontAlgn="base" hangingPunct="0">
        <a:spcBef>
          <a:spcPct val="0"/>
        </a:spcBef>
        <a:spcAft>
          <a:spcPct val="0"/>
        </a:spcAft>
        <a:defRPr sz="5000">
          <a:solidFill>
            <a:schemeClr val="tx1"/>
          </a:solidFill>
          <a:latin typeface="Calibri" pitchFamily="34" charset="0"/>
        </a:defRPr>
      </a:lvl5pPr>
      <a:lvl6pPr marL="457200" algn="ctr" defTabSz="1030288" rtl="0" fontAlgn="base">
        <a:spcBef>
          <a:spcPct val="0"/>
        </a:spcBef>
        <a:spcAft>
          <a:spcPct val="0"/>
        </a:spcAft>
        <a:defRPr sz="5000">
          <a:solidFill>
            <a:schemeClr val="tx1"/>
          </a:solidFill>
          <a:latin typeface="Calibri" pitchFamily="34" charset="0"/>
        </a:defRPr>
      </a:lvl6pPr>
      <a:lvl7pPr marL="914400" algn="ctr" defTabSz="1030288" rtl="0" fontAlgn="base">
        <a:spcBef>
          <a:spcPct val="0"/>
        </a:spcBef>
        <a:spcAft>
          <a:spcPct val="0"/>
        </a:spcAft>
        <a:defRPr sz="5000">
          <a:solidFill>
            <a:schemeClr val="tx1"/>
          </a:solidFill>
          <a:latin typeface="Calibri" pitchFamily="34" charset="0"/>
        </a:defRPr>
      </a:lvl7pPr>
      <a:lvl8pPr marL="1371600" algn="ctr" defTabSz="1030288" rtl="0" fontAlgn="base">
        <a:spcBef>
          <a:spcPct val="0"/>
        </a:spcBef>
        <a:spcAft>
          <a:spcPct val="0"/>
        </a:spcAft>
        <a:defRPr sz="5000">
          <a:solidFill>
            <a:schemeClr val="tx1"/>
          </a:solidFill>
          <a:latin typeface="Calibri" pitchFamily="34" charset="0"/>
        </a:defRPr>
      </a:lvl8pPr>
      <a:lvl9pPr marL="1828800" algn="ctr" defTabSz="1030288" rtl="0" fontAlgn="base">
        <a:spcBef>
          <a:spcPct val="0"/>
        </a:spcBef>
        <a:spcAft>
          <a:spcPct val="0"/>
        </a:spcAft>
        <a:defRPr sz="5000">
          <a:solidFill>
            <a:schemeClr val="tx1"/>
          </a:solidFill>
          <a:latin typeface="Calibri" pitchFamily="34" charset="0"/>
        </a:defRPr>
      </a:lvl9pPr>
    </p:titleStyle>
    <p:bodyStyle>
      <a:lvl1pPr marL="385763" indent="-385763" algn="l" defTabSz="1030288"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36613" indent="-322263" algn="l" defTabSz="1030288"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9050" indent="-257175" algn="l" defTabSz="1030288"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4988" indent="-257175" algn="l" defTabSz="10302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20925" indent="-257175" algn="l" defTabSz="10302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slide" Target="slide22.xml"/><Relationship Id="rId7" Type="http://schemas.openxmlformats.org/officeDocument/2006/relationships/slide" Target="slide16.xml"/><Relationship Id="rId12"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34.jpeg"/><Relationship Id="rId5" Type="http://schemas.openxmlformats.org/officeDocument/2006/relationships/slide" Target="slide17.xml"/><Relationship Id="rId10" Type="http://schemas.openxmlformats.org/officeDocument/2006/relationships/image" Target="../media/image33.jpeg"/><Relationship Id="rId4" Type="http://schemas.openxmlformats.org/officeDocument/2006/relationships/slide" Target="slide15.xml"/><Relationship Id="rId9" Type="http://schemas.openxmlformats.org/officeDocument/2006/relationships/image" Target="../media/image32.jpeg"/><Relationship Id="rId1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43.wm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2.wmf"/><Relationship Id="rId17" Type="http://schemas.openxmlformats.org/officeDocument/2006/relationships/image" Target="../media/image46.jpeg"/><Relationship Id="rId2" Type="http://schemas.openxmlformats.org/officeDocument/2006/relationships/notesSlide" Target="../notesSlides/notesSlide10.xml"/><Relationship Id="rId16" Type="http://schemas.openxmlformats.org/officeDocument/2006/relationships/image" Target="../media/image45.jpeg"/><Relationship Id="rId1" Type="http://schemas.openxmlformats.org/officeDocument/2006/relationships/slideLayout" Target="../slideLayouts/slideLayout38.xml"/><Relationship Id="rId6" Type="http://schemas.openxmlformats.org/officeDocument/2006/relationships/diagramColors" Target="../diagrams/colors2.xml"/><Relationship Id="rId11" Type="http://schemas.openxmlformats.org/officeDocument/2006/relationships/image" Target="../media/image41.jpeg"/><Relationship Id="rId5" Type="http://schemas.openxmlformats.org/officeDocument/2006/relationships/diagramQuickStyle" Target="../diagrams/quickStyle2.xml"/><Relationship Id="rId15" Type="http://schemas.openxmlformats.org/officeDocument/2006/relationships/image" Target="../media/image44.png"/><Relationship Id="rId10" Type="http://schemas.openxmlformats.org/officeDocument/2006/relationships/image" Target="../media/image40.jpeg"/><Relationship Id="rId4" Type="http://schemas.openxmlformats.org/officeDocument/2006/relationships/diagramLayout" Target="../diagrams/layout2.xml"/><Relationship Id="rId9" Type="http://schemas.openxmlformats.org/officeDocument/2006/relationships/image" Target="../media/image39.jpeg"/><Relationship Id="rId14"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9.jpeg"/><Relationship Id="rId18" Type="http://schemas.openxmlformats.org/officeDocument/2006/relationships/image" Target="../media/image46.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5.jpeg"/><Relationship Id="rId17" Type="http://schemas.openxmlformats.org/officeDocument/2006/relationships/image" Target="../media/image45.jpeg"/><Relationship Id="rId2" Type="http://schemas.openxmlformats.org/officeDocument/2006/relationships/notesSlide" Target="../notesSlides/notesSlide11.xml"/><Relationship Id="rId16" Type="http://schemas.openxmlformats.org/officeDocument/2006/relationships/image" Target="../media/image44.png"/><Relationship Id="rId1" Type="http://schemas.openxmlformats.org/officeDocument/2006/relationships/slideLayout" Target="../slideLayouts/slideLayout38.xml"/><Relationship Id="rId6" Type="http://schemas.openxmlformats.org/officeDocument/2006/relationships/diagramColors" Target="../diagrams/colors3.xml"/><Relationship Id="rId11" Type="http://schemas.openxmlformats.org/officeDocument/2006/relationships/image" Target="../media/image48.jpeg"/><Relationship Id="rId5" Type="http://schemas.openxmlformats.org/officeDocument/2006/relationships/diagramQuickStyle" Target="../diagrams/quickStyle3.xml"/><Relationship Id="rId15" Type="http://schemas.openxmlformats.org/officeDocument/2006/relationships/slide" Target="slide14.xml"/><Relationship Id="rId10" Type="http://schemas.openxmlformats.org/officeDocument/2006/relationships/image" Target="../media/image47.jpeg"/><Relationship Id="rId4" Type="http://schemas.openxmlformats.org/officeDocument/2006/relationships/diagramLayout" Target="../diagrams/layout3.xml"/><Relationship Id="rId9" Type="http://schemas.openxmlformats.org/officeDocument/2006/relationships/image" Target="../media/image43.wmf"/><Relationship Id="rId1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5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diagramColors" Target="../diagrams/colors4.xml"/><Relationship Id="rId11" Type="http://schemas.openxmlformats.org/officeDocument/2006/relationships/image" Target="../media/image43.wmf"/><Relationship Id="rId5" Type="http://schemas.openxmlformats.org/officeDocument/2006/relationships/diagramQuickStyle" Target="../diagrams/quickStyle4.xml"/><Relationship Id="rId15" Type="http://schemas.openxmlformats.org/officeDocument/2006/relationships/image" Target="../media/image46.jpeg"/><Relationship Id="rId10" Type="http://schemas.openxmlformats.org/officeDocument/2006/relationships/image" Target="../media/image34.jpeg"/><Relationship Id="rId4" Type="http://schemas.openxmlformats.org/officeDocument/2006/relationships/diagramLayout" Target="../diagrams/layout4.xml"/><Relationship Id="rId9" Type="http://schemas.openxmlformats.org/officeDocument/2006/relationships/image" Target="../media/image52.jpeg"/><Relationship Id="rId14" Type="http://schemas.openxmlformats.org/officeDocument/2006/relationships/image" Target="../media/image45.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54.png"/><Relationship Id="rId3" Type="http://schemas.openxmlformats.org/officeDocument/2006/relationships/image" Target="../media/image43.wmf"/><Relationship Id="rId7" Type="http://schemas.openxmlformats.org/officeDocument/2006/relationships/diagramData" Target="../diagrams/data5.xml"/><Relationship Id="rId12"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56.jpeg"/><Relationship Id="rId11" Type="http://schemas.microsoft.com/office/2007/relationships/diagramDrawing" Target="../diagrams/drawing5.xml"/><Relationship Id="rId5" Type="http://schemas.openxmlformats.org/officeDocument/2006/relationships/image" Target="../media/image55.jpeg"/><Relationship Id="rId15" Type="http://schemas.openxmlformats.org/officeDocument/2006/relationships/image" Target="../media/image46.jpeg"/><Relationship Id="rId10" Type="http://schemas.openxmlformats.org/officeDocument/2006/relationships/diagramColors" Target="../diagrams/colors5.xml"/><Relationship Id="rId4" Type="http://schemas.openxmlformats.org/officeDocument/2006/relationships/image" Target="../media/image33.jpeg"/><Relationship Id="rId9" Type="http://schemas.openxmlformats.org/officeDocument/2006/relationships/diagramQuickStyle" Target="../diagrams/quickStyle5.xml"/><Relationship Id="rId14" Type="http://schemas.openxmlformats.org/officeDocument/2006/relationships/image" Target="../media/image45.jpe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slide" Target="slide14.xml"/><Relationship Id="rId3" Type="http://schemas.openxmlformats.org/officeDocument/2006/relationships/image" Target="../media/image57.jpeg"/><Relationship Id="rId7" Type="http://schemas.openxmlformats.org/officeDocument/2006/relationships/diagramData" Target="../diagrams/data6.xml"/><Relationship Id="rId12" Type="http://schemas.openxmlformats.org/officeDocument/2006/relationships/image" Target="../media/image42.wmf"/><Relationship Id="rId2" Type="http://schemas.openxmlformats.org/officeDocument/2006/relationships/notesSlide" Target="../notesSlides/notesSlide14.xml"/><Relationship Id="rId16" Type="http://schemas.openxmlformats.org/officeDocument/2006/relationships/image" Target="../media/image46.jpeg"/><Relationship Id="rId1" Type="http://schemas.openxmlformats.org/officeDocument/2006/relationships/slideLayout" Target="../slideLayouts/slideLayout38.xml"/><Relationship Id="rId6" Type="http://schemas.openxmlformats.org/officeDocument/2006/relationships/image" Target="../media/image43.wmf"/><Relationship Id="rId11" Type="http://schemas.microsoft.com/office/2007/relationships/diagramDrawing" Target="../diagrams/drawing6.xml"/><Relationship Id="rId5" Type="http://schemas.openxmlformats.org/officeDocument/2006/relationships/image" Target="../media/image59.jpeg"/><Relationship Id="rId15" Type="http://schemas.openxmlformats.org/officeDocument/2006/relationships/image" Target="../media/image45.jpeg"/><Relationship Id="rId10" Type="http://schemas.openxmlformats.org/officeDocument/2006/relationships/diagramColors" Target="../diagrams/colors6.xml"/><Relationship Id="rId4" Type="http://schemas.openxmlformats.org/officeDocument/2006/relationships/image" Target="../media/image58.jpeg"/><Relationship Id="rId9" Type="http://schemas.openxmlformats.org/officeDocument/2006/relationships/diagramQuickStyle" Target="../diagrams/quickStyle6.xml"/><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44.png"/><Relationship Id="rId3" Type="http://schemas.openxmlformats.org/officeDocument/2006/relationships/image" Target="../media/image43.wmf"/><Relationship Id="rId7" Type="http://schemas.openxmlformats.org/officeDocument/2006/relationships/diagramColors" Target="../diagrams/colors7.xml"/><Relationship Id="rId12"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diagramQuickStyle" Target="../diagrams/quickStyle7.xml"/><Relationship Id="rId11" Type="http://schemas.openxmlformats.org/officeDocument/2006/relationships/image" Target="../media/image36.jpeg"/><Relationship Id="rId5" Type="http://schemas.openxmlformats.org/officeDocument/2006/relationships/diagramLayout" Target="../diagrams/layout7.xml"/><Relationship Id="rId15" Type="http://schemas.openxmlformats.org/officeDocument/2006/relationships/image" Target="../media/image46.jpeg"/><Relationship Id="rId10" Type="http://schemas.openxmlformats.org/officeDocument/2006/relationships/image" Target="../media/image61.jpeg"/><Relationship Id="rId4" Type="http://schemas.openxmlformats.org/officeDocument/2006/relationships/diagramData" Target="../diagrams/data7.xml"/><Relationship Id="rId9" Type="http://schemas.openxmlformats.org/officeDocument/2006/relationships/image" Target="../media/image42.wmf"/><Relationship Id="rId14" Type="http://schemas.openxmlformats.org/officeDocument/2006/relationships/image" Target="../media/image45.jpeg"/></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image" Target="../media/image37.jpeg"/><Relationship Id="rId3" Type="http://schemas.openxmlformats.org/officeDocument/2006/relationships/image" Target="../media/image43.wmf"/><Relationship Id="rId7" Type="http://schemas.openxmlformats.org/officeDocument/2006/relationships/diagramColors" Target="../diagrams/colors8.xml"/><Relationship Id="rId12" Type="http://schemas.openxmlformats.org/officeDocument/2006/relationships/image" Target="../media/image63.jpeg"/><Relationship Id="rId2" Type="http://schemas.openxmlformats.org/officeDocument/2006/relationships/notesSlide" Target="../notesSlides/notesSlide16.xml"/><Relationship Id="rId16" Type="http://schemas.openxmlformats.org/officeDocument/2006/relationships/image" Target="../media/image46.jpeg"/><Relationship Id="rId1" Type="http://schemas.openxmlformats.org/officeDocument/2006/relationships/slideLayout" Target="../slideLayouts/slideLayout38.xml"/><Relationship Id="rId6" Type="http://schemas.openxmlformats.org/officeDocument/2006/relationships/diagramQuickStyle" Target="../diagrams/quickStyle8.xml"/><Relationship Id="rId11" Type="http://schemas.openxmlformats.org/officeDocument/2006/relationships/image" Target="../media/image44.png"/><Relationship Id="rId5" Type="http://schemas.openxmlformats.org/officeDocument/2006/relationships/diagramLayout" Target="../diagrams/layout8.xml"/><Relationship Id="rId15" Type="http://schemas.openxmlformats.org/officeDocument/2006/relationships/image" Target="../media/image45.jpeg"/><Relationship Id="rId10" Type="http://schemas.openxmlformats.org/officeDocument/2006/relationships/slide" Target="slide14.xml"/><Relationship Id="rId4" Type="http://schemas.openxmlformats.org/officeDocument/2006/relationships/diagramData" Target="../diagrams/data8.xml"/><Relationship Id="rId9" Type="http://schemas.openxmlformats.org/officeDocument/2006/relationships/image" Target="../media/image42.wmf"/><Relationship Id="rId14"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038"/>
            <a:ext cx="4953000" cy="1416050"/>
          </a:xfrm>
        </p:spPr>
        <p:txBody>
          <a:bodyPr rtlCol="0"/>
          <a:lstStyle/>
          <a:p>
            <a:pPr fontAlgn="auto">
              <a:spcAft>
                <a:spcPts val="0"/>
              </a:spcAft>
              <a:buFont typeface="Arial" pitchFamily="34" charset="0"/>
              <a:buNone/>
              <a:defRPr/>
            </a:pPr>
            <a:r>
              <a:rPr dirty="0"/>
              <a:t>Découverte des parcours de formation</a:t>
            </a:r>
          </a:p>
        </p:txBody>
      </p:sp>
      <p:sp>
        <p:nvSpPr>
          <p:cNvPr id="5" name="Title 4"/>
          <p:cNvSpPr>
            <a:spLocks noGrp="1"/>
          </p:cNvSpPr>
          <p:nvPr>
            <p:ph type="title"/>
          </p:nvPr>
        </p:nvSpPr>
        <p:spPr>
          <a:xfrm>
            <a:off x="250825" y="3284538"/>
            <a:ext cx="7239000" cy="1376362"/>
          </a:xfrm>
        </p:spPr>
        <p:txBody>
          <a:bodyPr rtlCol="0">
            <a:noAutofit/>
          </a:bodyPr>
          <a:lstStyle/>
          <a:p>
            <a:pPr fontAlgn="auto">
              <a:spcAft>
                <a:spcPts val="0"/>
              </a:spcAft>
              <a:defRPr/>
            </a:pPr>
            <a:r>
              <a:rPr sz="4800" b="0" dirty="0">
                <a:solidFill>
                  <a:srgbClr val="7BCF27"/>
                </a:solidFill>
                <a:latin typeface="Arial Narrow" pitchFamily="34" charset="0"/>
              </a:rPr>
              <a:t>Les formations professionnelles </a:t>
            </a:r>
            <a:br>
              <a:rPr sz="4800" b="0" dirty="0">
                <a:solidFill>
                  <a:srgbClr val="7BCF27"/>
                </a:solidFill>
                <a:latin typeface="Arial Narrow" pitchFamily="34" charset="0"/>
              </a:rPr>
            </a:br>
            <a:r>
              <a:rPr lang="fr-FR" sz="4800" b="0" dirty="0">
                <a:solidFill>
                  <a:srgbClr val="7BCF27"/>
                </a:solidFill>
                <a:latin typeface="Arial Narrow" pitchFamily="34" charset="0"/>
              </a:rPr>
              <a:t>au lycée Sauxmarais</a:t>
            </a:r>
            <a:endParaRPr sz="9600" b="0" dirty="0">
              <a:latin typeface="Arial Narrow"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6563" y="76200"/>
            <a:ext cx="8402637" cy="685800"/>
          </a:xfrm>
        </p:spPr>
        <p:txBody>
          <a:bodyPr rtlCol="0"/>
          <a:lstStyle/>
          <a:p>
            <a:pPr fontAlgn="auto">
              <a:spcBef>
                <a:spcPts val="0"/>
              </a:spcBef>
              <a:spcAft>
                <a:spcPts val="0"/>
              </a:spcAft>
              <a:defRPr/>
            </a:pPr>
            <a:r>
              <a:rPr sz="2800" b="1" dirty="0">
                <a:solidFill>
                  <a:prstClr val="black">
                    <a:lumMod val="85000"/>
                    <a:lumOff val="15000"/>
                  </a:prstClr>
                </a:solidFill>
                <a:latin typeface="+mn-lt"/>
                <a:ea typeface="+mn-ea"/>
                <a:cs typeface="+mn-cs"/>
              </a:rPr>
              <a:t>La voie professionnelle</a:t>
            </a:r>
            <a:endParaRPr dirty="0">
              <a:latin typeface="+mn-lt"/>
            </a:endParaRPr>
          </a:p>
        </p:txBody>
      </p:sp>
      <p:graphicFrame>
        <p:nvGraphicFramePr>
          <p:cNvPr id="5" name="Diagramme 4"/>
          <p:cNvGraphicFramePr/>
          <p:nvPr>
            <p:extLst>
              <p:ext uri="{D42A27DB-BD31-4B8C-83A1-F6EECF244321}">
                <p14:modId xmlns:p14="http://schemas.microsoft.com/office/powerpoint/2010/main" val="945571255"/>
              </p:ext>
            </p:extLst>
          </p:nvPr>
        </p:nvGraphicFramePr>
        <p:xfrm>
          <a:off x="671203" y="1017015"/>
          <a:ext cx="7571603" cy="5724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e 3"/>
          <p:cNvGrpSpPr/>
          <p:nvPr/>
        </p:nvGrpSpPr>
        <p:grpSpPr>
          <a:xfrm>
            <a:off x="7638115" y="188640"/>
            <a:ext cx="1173173" cy="1800200"/>
            <a:chOff x="350140" y="1053774"/>
            <a:chExt cx="2141984" cy="3153883"/>
          </a:xfrm>
        </p:grpSpPr>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7" name="Rectangle 6"/>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graphicEl>
                                              <a:dgm id="{D1984B5E-C17F-4673-97B7-9E6620C0146B}"/>
                                            </p:graphicEl>
                                          </p:spTgt>
                                        </p:tgtEl>
                                        <p:attrNameLst>
                                          <p:attrName>style.visibility</p:attrName>
                                        </p:attrNameLst>
                                      </p:cBhvr>
                                      <p:to>
                                        <p:strVal val="visible"/>
                                      </p:to>
                                    </p:set>
                                    <p:animEffect transition="in" filter="wipe(up)">
                                      <p:cBhvr>
                                        <p:cTn id="7" dur="250"/>
                                        <p:tgtEl>
                                          <p:spTgt spid="5">
                                            <p:graphicEl>
                                              <a:dgm id="{D1984B5E-C17F-4673-97B7-9E6620C014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6DF566E0-8724-4933-9276-14029A0EA43B}"/>
                                            </p:graphicEl>
                                          </p:spTgt>
                                        </p:tgtEl>
                                        <p:attrNameLst>
                                          <p:attrName>style.visibility</p:attrName>
                                        </p:attrNameLst>
                                      </p:cBhvr>
                                      <p:to>
                                        <p:strVal val="visible"/>
                                      </p:to>
                                    </p:set>
                                    <p:animEffect transition="in" filter="wipe(up)">
                                      <p:cBhvr>
                                        <p:cTn id="12" dur="250"/>
                                        <p:tgtEl>
                                          <p:spTgt spid="5">
                                            <p:graphicEl>
                                              <a:dgm id="{6DF566E0-8724-4933-9276-14029A0EA4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graphicEl>
                                              <a:dgm id="{1B02FC9D-BD8F-4D05-856B-619A1AC9CBF6}"/>
                                            </p:graphicEl>
                                          </p:spTgt>
                                        </p:tgtEl>
                                        <p:attrNameLst>
                                          <p:attrName>style.visibility</p:attrName>
                                        </p:attrNameLst>
                                      </p:cBhvr>
                                      <p:to>
                                        <p:strVal val="visible"/>
                                      </p:to>
                                    </p:set>
                                    <p:animEffect transition="in" filter="wipe(up)">
                                      <p:cBhvr>
                                        <p:cTn id="17" dur="250"/>
                                        <p:tgtEl>
                                          <p:spTgt spid="5">
                                            <p:graphicEl>
                                              <a:dgm id="{1B02FC9D-BD8F-4D05-856B-619A1AC9CBF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graphicEl>
                                              <a:dgm id="{61D7954D-2410-45F0-AEAF-D7698C987B21}"/>
                                            </p:graphicEl>
                                          </p:spTgt>
                                        </p:tgtEl>
                                        <p:attrNameLst>
                                          <p:attrName>style.visibility</p:attrName>
                                        </p:attrNameLst>
                                      </p:cBhvr>
                                      <p:to>
                                        <p:strVal val="visible"/>
                                      </p:to>
                                    </p:set>
                                    <p:animEffect transition="in" filter="wipe(up)">
                                      <p:cBhvr>
                                        <p:cTn id="22" dur="250"/>
                                        <p:tgtEl>
                                          <p:spTgt spid="5">
                                            <p:graphicEl>
                                              <a:dgm id="{61D7954D-2410-45F0-AEAF-D7698C987B2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graphicEl>
                                              <a:dgm id="{87323319-4FBA-482F-AD86-BAE7F8414CB0}"/>
                                            </p:graphicEl>
                                          </p:spTgt>
                                        </p:tgtEl>
                                        <p:attrNameLst>
                                          <p:attrName>style.visibility</p:attrName>
                                        </p:attrNameLst>
                                      </p:cBhvr>
                                      <p:to>
                                        <p:strVal val="visible"/>
                                      </p:to>
                                    </p:set>
                                    <p:animEffect transition="in" filter="wipe(up)">
                                      <p:cBhvr>
                                        <p:cTn id="27" dur="250"/>
                                        <p:tgtEl>
                                          <p:spTgt spid="5">
                                            <p:graphicEl>
                                              <a:dgm id="{87323319-4FBA-482F-AD86-BAE7F8414CB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graphicEl>
                                              <a:dgm id="{7EF2DEF3-9FF4-4BA1-9913-F73F6222803F}"/>
                                            </p:graphicEl>
                                          </p:spTgt>
                                        </p:tgtEl>
                                        <p:attrNameLst>
                                          <p:attrName>style.visibility</p:attrName>
                                        </p:attrNameLst>
                                      </p:cBhvr>
                                      <p:to>
                                        <p:strVal val="visible"/>
                                      </p:to>
                                    </p:set>
                                    <p:animEffect transition="in" filter="wipe(up)">
                                      <p:cBhvr>
                                        <p:cTn id="32" dur="250"/>
                                        <p:tgtEl>
                                          <p:spTgt spid="5">
                                            <p:graphicEl>
                                              <a:dgm id="{7EF2DEF3-9FF4-4BA1-9913-F73F6222803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graphicEl>
                                              <a:dgm id="{7E50B603-AD93-460F-B699-20F31BCCAB73}"/>
                                            </p:graphicEl>
                                          </p:spTgt>
                                        </p:tgtEl>
                                        <p:attrNameLst>
                                          <p:attrName>style.visibility</p:attrName>
                                        </p:attrNameLst>
                                      </p:cBhvr>
                                      <p:to>
                                        <p:strVal val="visible"/>
                                      </p:to>
                                    </p:set>
                                    <p:animEffect transition="in" filter="wipe(up)">
                                      <p:cBhvr>
                                        <p:cTn id="37" dur="250"/>
                                        <p:tgtEl>
                                          <p:spTgt spid="5">
                                            <p:graphicEl>
                                              <a:dgm id="{7E50B603-AD93-460F-B699-20F31BCCAB7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graphicEl>
                                              <a:dgm id="{9F8FAE17-D87C-47EF-8B3C-4FC7E8BC9B84}"/>
                                            </p:graphicEl>
                                          </p:spTgt>
                                        </p:tgtEl>
                                        <p:attrNameLst>
                                          <p:attrName>style.visibility</p:attrName>
                                        </p:attrNameLst>
                                      </p:cBhvr>
                                      <p:to>
                                        <p:strVal val="visible"/>
                                      </p:to>
                                    </p:set>
                                    <p:animEffect transition="in" filter="wipe(up)">
                                      <p:cBhvr>
                                        <p:cTn id="42" dur="250"/>
                                        <p:tgtEl>
                                          <p:spTgt spid="5">
                                            <p:graphicEl>
                                              <a:dgm id="{9F8FAE17-D87C-47EF-8B3C-4FC7E8BC9B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solidFill>
                  <a:prstClr val="white"/>
                </a:solidFill>
              </a:rPr>
              <a:t>       </a:t>
            </a:r>
          </a:p>
        </p:txBody>
      </p:sp>
      <p:sp>
        <p:nvSpPr>
          <p:cNvPr id="17" name="TextBox 16"/>
          <p:cNvSpPr txBox="1"/>
          <p:nvPr/>
        </p:nvSpPr>
        <p:spPr>
          <a:xfrm>
            <a:off x="1159728" y="1531434"/>
            <a:ext cx="1219200" cy="2708434"/>
          </a:xfrm>
          <a:prstGeom prst="rect">
            <a:avLst/>
          </a:prstGeom>
          <a:noFill/>
        </p:spPr>
        <p:txBody>
          <a:bodyPr>
            <a:spAutoFit/>
          </a:bodyPr>
          <a:lstStyle/>
          <a:p>
            <a:pPr fontAlgn="auto">
              <a:spcBef>
                <a:spcPts val="0"/>
              </a:spcBef>
              <a:spcAft>
                <a:spcPts val="0"/>
              </a:spcAft>
              <a:defRPr/>
            </a:pPr>
            <a:r>
              <a:rPr lang="fr-FR" sz="17000" b="1">
                <a:solidFill>
                  <a:srgbClr val="2A7A9E">
                    <a:alpha val="40000"/>
                  </a:srgbClr>
                </a:solidFill>
                <a:latin typeface="+mn-lt"/>
                <a:cs typeface="Arial" pitchFamily="34" charset="0"/>
              </a:rPr>
              <a:t>2</a:t>
            </a:r>
          </a:p>
        </p:txBody>
      </p:sp>
      <p:sp>
        <p:nvSpPr>
          <p:cNvPr id="9" name="Title 8"/>
          <p:cNvSpPr>
            <a:spLocks noGrp="1"/>
          </p:cNvSpPr>
          <p:nvPr>
            <p:ph type="title" idx="4294967295"/>
          </p:nvPr>
        </p:nvSpPr>
        <p:spPr>
          <a:xfrm>
            <a:off x="2971800" y="1992313"/>
            <a:ext cx="5867400" cy="1970087"/>
          </a:xfrm>
        </p:spPr>
        <p:txBody>
          <a:bodyPr rtlCol="0">
            <a:noAutofit/>
          </a:bodyPr>
          <a:lstStyle/>
          <a:p>
            <a:pPr eaLnBrk="1" fontAlgn="auto" hangingPunct="1">
              <a:spcBef>
                <a:spcPts val="0"/>
              </a:spcBef>
              <a:spcAft>
                <a:spcPts val="0"/>
              </a:spcAft>
              <a:defRPr/>
            </a:pPr>
            <a:r>
              <a:rPr sz="4000" dirty="0">
                <a:solidFill>
                  <a:prstClr val="black">
                    <a:lumMod val="85000"/>
                    <a:lumOff val="15000"/>
                  </a:prstClr>
                </a:solidFill>
                <a:ea typeface="+mn-ea"/>
                <a:cs typeface="+mn-cs"/>
              </a:rPr>
              <a:t>Les exigences d’une formation professionnelle</a:t>
            </a:r>
            <a:endParaRPr sz="4000" dirty="0">
              <a:solidFill>
                <a:prstClr val="black">
                  <a:lumMod val="50000"/>
                  <a:lumOff val="50000"/>
                </a:prstClr>
              </a:solidFill>
              <a:ea typeface="+mn-ea"/>
              <a:cs typeface="+mn-cs"/>
            </a:endParaRPr>
          </a:p>
        </p:txBody>
      </p:sp>
      <p:grpSp>
        <p:nvGrpSpPr>
          <p:cNvPr id="5" name="Groupe 4"/>
          <p:cNvGrpSpPr/>
          <p:nvPr/>
        </p:nvGrpSpPr>
        <p:grpSpPr>
          <a:xfrm>
            <a:off x="7638115" y="188640"/>
            <a:ext cx="1173173" cy="1800200"/>
            <a:chOff x="350140" y="1053774"/>
            <a:chExt cx="2141984" cy="3153883"/>
          </a:xfrm>
        </p:grpSpPr>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7" name="Rectangle 6"/>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2388" y="44450"/>
            <a:ext cx="7899400" cy="642938"/>
          </a:xfrm>
          <a:prstGeom prst="rect">
            <a:avLst/>
          </a:prstGeom>
        </p:spPr>
        <p:txBody>
          <a:bodyPr/>
          <a:lstStyle/>
          <a:p>
            <a:pPr marL="342900" indent="-342900" algn="r" eaLnBrk="0" fontAlgn="auto" hangingPunct="0">
              <a:spcBef>
                <a:spcPct val="20000"/>
              </a:spcBef>
              <a:spcAft>
                <a:spcPts val="0"/>
              </a:spcAft>
              <a:defRPr/>
            </a:pPr>
            <a:r>
              <a:rPr lang="fr-FR" sz="3200" kern="0" dirty="0">
                <a:latin typeface="+mn-lt"/>
                <a:cs typeface="+mn-cs"/>
              </a:rPr>
              <a:t>Les exigences d’une formation professionnelle</a:t>
            </a:r>
          </a:p>
        </p:txBody>
      </p:sp>
      <p:sp>
        <p:nvSpPr>
          <p:cNvPr id="7" name="Text Box 13"/>
          <p:cNvSpPr txBox="1">
            <a:spLocks noChangeArrowheads="1"/>
          </p:cNvSpPr>
          <p:nvPr/>
        </p:nvSpPr>
        <p:spPr bwMode="auto">
          <a:xfrm>
            <a:off x="827584" y="2420888"/>
            <a:ext cx="7848872" cy="1077218"/>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ct val="50000"/>
              </a:spcBef>
              <a:spcAft>
                <a:spcPts val="0"/>
              </a:spcAft>
              <a:defRPr/>
            </a:pPr>
            <a:r>
              <a:rPr lang="fr-FR" sz="3200" b="1" dirty="0">
                <a:solidFill>
                  <a:schemeClr val="bg1"/>
                </a:solidFill>
              </a:rPr>
              <a:t>La complémentarité de l’enseignement professionnel et de l’enseignement général </a:t>
            </a:r>
          </a:p>
        </p:txBody>
      </p:sp>
      <p:sp>
        <p:nvSpPr>
          <p:cNvPr id="9" name="Text Box 13"/>
          <p:cNvSpPr txBox="1">
            <a:spLocks noChangeArrowheads="1"/>
          </p:cNvSpPr>
          <p:nvPr/>
        </p:nvSpPr>
        <p:spPr bwMode="auto">
          <a:xfrm>
            <a:off x="827584" y="3715082"/>
            <a:ext cx="7848872" cy="107721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ct val="50000"/>
              </a:spcBef>
              <a:spcAft>
                <a:spcPts val="0"/>
              </a:spcAft>
              <a:defRPr/>
            </a:pPr>
            <a:r>
              <a:rPr lang="fr-FR" sz="3200" b="1" dirty="0"/>
              <a:t>De 16 à 22 semaines de formation en milieu professionnel sur la durée de la formation </a:t>
            </a:r>
          </a:p>
        </p:txBody>
      </p:sp>
      <p:sp>
        <p:nvSpPr>
          <p:cNvPr id="12" name="Text Box 13"/>
          <p:cNvSpPr txBox="1">
            <a:spLocks noChangeArrowheads="1"/>
          </p:cNvSpPr>
          <p:nvPr/>
        </p:nvSpPr>
        <p:spPr bwMode="auto">
          <a:xfrm>
            <a:off x="319942" y="1458362"/>
            <a:ext cx="2461368" cy="523220"/>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fr-FR" sz="2800" b="1" dirty="0"/>
              <a:t>Autonomie</a:t>
            </a:r>
          </a:p>
        </p:txBody>
      </p:sp>
      <p:sp>
        <p:nvSpPr>
          <p:cNvPr id="8" name="Text Box 13"/>
          <p:cNvSpPr txBox="1">
            <a:spLocks noChangeArrowheads="1"/>
          </p:cNvSpPr>
          <p:nvPr/>
        </p:nvSpPr>
        <p:spPr bwMode="auto">
          <a:xfrm>
            <a:off x="3421782" y="1458362"/>
            <a:ext cx="2461368" cy="523220"/>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fr-FR" sz="2800" b="1" dirty="0"/>
              <a:t>Motivation</a:t>
            </a:r>
          </a:p>
        </p:txBody>
      </p:sp>
      <p:sp>
        <p:nvSpPr>
          <p:cNvPr id="10" name="Text Box 13"/>
          <p:cNvSpPr txBox="1">
            <a:spLocks noChangeArrowheads="1"/>
          </p:cNvSpPr>
          <p:nvPr/>
        </p:nvSpPr>
        <p:spPr bwMode="auto">
          <a:xfrm>
            <a:off x="6542856" y="1458362"/>
            <a:ext cx="2452698" cy="523220"/>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fr-FR" sz="2800" b="1" dirty="0"/>
              <a:t>Travail</a:t>
            </a:r>
          </a:p>
        </p:txBody>
      </p:sp>
      <p:sp>
        <p:nvSpPr>
          <p:cNvPr id="11" name="Text Box 13">
            <a:extLst>
              <a:ext uri="{FF2B5EF4-FFF2-40B4-BE49-F238E27FC236}">
                <a16:creationId xmlns:a16="http://schemas.microsoft.com/office/drawing/2014/main" xmlns="" id="{5F6D670F-A7DE-4F22-8F03-7F6D91C525D7}"/>
              </a:ext>
            </a:extLst>
          </p:cNvPr>
          <p:cNvSpPr txBox="1">
            <a:spLocks noChangeArrowheads="1"/>
          </p:cNvSpPr>
          <p:nvPr/>
        </p:nvSpPr>
        <p:spPr bwMode="auto">
          <a:xfrm>
            <a:off x="827584" y="5009276"/>
            <a:ext cx="7848872" cy="584775"/>
          </a:xfrm>
          <a:prstGeom prst="rect">
            <a:avLst/>
          </a:prstGeom>
          <a:solidFill>
            <a:schemeClr val="accent6">
              <a:lumMod val="50000"/>
            </a:schemeClr>
          </a:solidFill>
          <a:ln/>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ct val="50000"/>
              </a:spcBef>
              <a:spcAft>
                <a:spcPts val="0"/>
              </a:spcAft>
              <a:defRPr/>
            </a:pPr>
            <a:r>
              <a:rPr lang="fr-FR" sz="3200" b="1" dirty="0"/>
              <a:t>Savoir être !</a:t>
            </a:r>
          </a:p>
        </p:txBody>
      </p:sp>
      <p:grpSp>
        <p:nvGrpSpPr>
          <p:cNvPr id="13" name="Groupe 12"/>
          <p:cNvGrpSpPr/>
          <p:nvPr/>
        </p:nvGrpSpPr>
        <p:grpSpPr>
          <a:xfrm>
            <a:off x="7978491" y="188640"/>
            <a:ext cx="832797" cy="1269722"/>
            <a:chOff x="350140" y="1053774"/>
            <a:chExt cx="2141984" cy="3153883"/>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15" name="Rectangle 14"/>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p:cTn id="7" dur="500" fill="hold"/>
                                        <p:tgtEl>
                                          <p:spTgt spid="12">
                                            <p:bg/>
                                          </p:spTgt>
                                        </p:tgtEl>
                                        <p:attrNameLst>
                                          <p:attrName>ppt_w</p:attrName>
                                        </p:attrNameLst>
                                      </p:cBhvr>
                                      <p:tavLst>
                                        <p:tav tm="0">
                                          <p:val>
                                            <p:fltVal val="0"/>
                                          </p:val>
                                        </p:tav>
                                        <p:tav tm="100000">
                                          <p:val>
                                            <p:strVal val="#ppt_w"/>
                                          </p:val>
                                        </p:tav>
                                      </p:tavLst>
                                    </p:anim>
                                    <p:anim calcmode="lin" valueType="num">
                                      <p:cBhvr>
                                        <p:cTn id="8" dur="500" fill="hold"/>
                                        <p:tgtEl>
                                          <p:spTgt spid="12">
                                            <p:bg/>
                                          </p:spTgt>
                                        </p:tgtEl>
                                        <p:attrNameLst>
                                          <p:attrName>ppt_h</p:attrName>
                                        </p:attrNameLst>
                                      </p:cBhvr>
                                      <p:tavLst>
                                        <p:tav tm="0">
                                          <p:val>
                                            <p:fltVal val="0"/>
                                          </p:val>
                                        </p:tav>
                                        <p:tav tm="100000">
                                          <p:val>
                                            <p:strVal val="#ppt_h"/>
                                          </p:val>
                                        </p:tav>
                                      </p:tavLst>
                                    </p:anim>
                                    <p:animEffect transition="in" filter="fade">
                                      <p:cBhvr>
                                        <p:cTn id="9" dur="500"/>
                                        <p:tgtEl>
                                          <p:spTgt spid="12">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bg/>
                                          </p:spTgt>
                                        </p:tgtEl>
                                        <p:attrNameLst>
                                          <p:attrName>style.visibility</p:attrName>
                                        </p:attrNameLst>
                                      </p:cBhvr>
                                      <p:to>
                                        <p:strVal val="visible"/>
                                      </p:to>
                                    </p:set>
                                    <p:anim calcmode="lin" valueType="num">
                                      <p:cBhvr>
                                        <p:cTn id="17" dur="500" fill="hold"/>
                                        <p:tgtEl>
                                          <p:spTgt spid="8">
                                            <p:bg/>
                                          </p:spTgt>
                                        </p:tgtEl>
                                        <p:attrNameLst>
                                          <p:attrName>ppt_w</p:attrName>
                                        </p:attrNameLst>
                                      </p:cBhvr>
                                      <p:tavLst>
                                        <p:tav tm="0">
                                          <p:val>
                                            <p:fltVal val="0"/>
                                          </p:val>
                                        </p:tav>
                                        <p:tav tm="100000">
                                          <p:val>
                                            <p:strVal val="#ppt_w"/>
                                          </p:val>
                                        </p:tav>
                                      </p:tavLst>
                                    </p:anim>
                                    <p:anim calcmode="lin" valueType="num">
                                      <p:cBhvr>
                                        <p:cTn id="18" dur="500" fill="hold"/>
                                        <p:tgtEl>
                                          <p:spTgt spid="8">
                                            <p:bg/>
                                          </p:spTgt>
                                        </p:tgtEl>
                                        <p:attrNameLst>
                                          <p:attrName>ppt_h</p:attrName>
                                        </p:attrNameLst>
                                      </p:cBhvr>
                                      <p:tavLst>
                                        <p:tav tm="0">
                                          <p:val>
                                            <p:fltVal val="0"/>
                                          </p:val>
                                        </p:tav>
                                        <p:tav tm="100000">
                                          <p:val>
                                            <p:strVal val="#ppt_h"/>
                                          </p:val>
                                        </p:tav>
                                      </p:tavLst>
                                    </p:anim>
                                    <p:animEffect transition="in" filter="fade">
                                      <p:cBhvr>
                                        <p:cTn id="19" dur="500"/>
                                        <p:tgtEl>
                                          <p:spTgt spid="8">
                                            <p:bg/>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p:cTn id="2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8">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bg/>
                                          </p:spTgt>
                                        </p:tgtEl>
                                        <p:attrNameLst>
                                          <p:attrName>style.visibility</p:attrName>
                                        </p:attrNameLst>
                                      </p:cBhvr>
                                      <p:to>
                                        <p:strVal val="visible"/>
                                      </p:to>
                                    </p:set>
                                    <p:anim calcmode="lin" valueType="num">
                                      <p:cBhvr>
                                        <p:cTn id="27" dur="500" fill="hold"/>
                                        <p:tgtEl>
                                          <p:spTgt spid="10">
                                            <p:bg/>
                                          </p:spTgt>
                                        </p:tgtEl>
                                        <p:attrNameLst>
                                          <p:attrName>ppt_w</p:attrName>
                                        </p:attrNameLst>
                                      </p:cBhvr>
                                      <p:tavLst>
                                        <p:tav tm="0">
                                          <p:val>
                                            <p:fltVal val="0"/>
                                          </p:val>
                                        </p:tav>
                                        <p:tav tm="100000">
                                          <p:val>
                                            <p:strVal val="#ppt_w"/>
                                          </p:val>
                                        </p:tav>
                                      </p:tavLst>
                                    </p:anim>
                                    <p:anim calcmode="lin" valueType="num">
                                      <p:cBhvr>
                                        <p:cTn id="28" dur="500" fill="hold"/>
                                        <p:tgtEl>
                                          <p:spTgt spid="10">
                                            <p:bg/>
                                          </p:spTgt>
                                        </p:tgtEl>
                                        <p:attrNameLst>
                                          <p:attrName>ppt_h</p:attrName>
                                        </p:attrNameLst>
                                      </p:cBhvr>
                                      <p:tavLst>
                                        <p:tav tm="0">
                                          <p:val>
                                            <p:fltVal val="0"/>
                                          </p:val>
                                        </p:tav>
                                        <p:tav tm="100000">
                                          <p:val>
                                            <p:strVal val="#ppt_h"/>
                                          </p:val>
                                        </p:tav>
                                      </p:tavLst>
                                    </p:anim>
                                    <p:animEffect transition="in" filter="fade">
                                      <p:cBhvr>
                                        <p:cTn id="29" dur="500"/>
                                        <p:tgtEl>
                                          <p:spTgt spid="10">
                                            <p:bg/>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p:cTn id="3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uiExpand="1" build="p" animBg="1"/>
      <p:bldP spid="8" grpId="0" uiExpand="1" build="p" animBg="1"/>
      <p:bldP spid="10" grpId="0" uiExpand="1" build="p"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solidFill>
                  <a:prstClr val="white"/>
                </a:solidFill>
              </a:rPr>
              <a:t>       </a:t>
            </a:r>
          </a:p>
        </p:txBody>
      </p:sp>
      <p:sp>
        <p:nvSpPr>
          <p:cNvPr id="13" name="TextBox 12"/>
          <p:cNvSpPr txBox="1"/>
          <p:nvPr/>
        </p:nvSpPr>
        <p:spPr>
          <a:xfrm>
            <a:off x="1157868" y="1592766"/>
            <a:ext cx="1219200" cy="2708434"/>
          </a:xfrm>
          <a:prstGeom prst="rect">
            <a:avLst/>
          </a:prstGeom>
          <a:noFill/>
        </p:spPr>
        <p:txBody>
          <a:bodyPr>
            <a:spAutoFit/>
          </a:bodyPr>
          <a:lstStyle/>
          <a:p>
            <a:pPr fontAlgn="auto">
              <a:spcBef>
                <a:spcPts val="0"/>
              </a:spcBef>
              <a:spcAft>
                <a:spcPts val="0"/>
              </a:spcAft>
              <a:defRPr/>
            </a:pPr>
            <a:r>
              <a:rPr lang="fr-FR" sz="17000" b="1">
                <a:solidFill>
                  <a:srgbClr val="65B131">
                    <a:alpha val="64000"/>
                  </a:srgbClr>
                </a:solidFill>
                <a:latin typeface="+mn-lt"/>
                <a:cs typeface="Arial" pitchFamily="34" charset="0"/>
              </a:rPr>
              <a:t>3</a:t>
            </a:r>
          </a:p>
        </p:txBody>
      </p:sp>
      <p:sp>
        <p:nvSpPr>
          <p:cNvPr id="8" name="Title 7"/>
          <p:cNvSpPr>
            <a:spLocks noGrp="1"/>
          </p:cNvSpPr>
          <p:nvPr>
            <p:ph type="title" idx="4294967295"/>
          </p:nvPr>
        </p:nvSpPr>
        <p:spPr>
          <a:xfrm>
            <a:off x="2971800" y="1992313"/>
            <a:ext cx="5867400" cy="1970087"/>
          </a:xfrm>
        </p:spPr>
        <p:txBody>
          <a:bodyPr rtlCol="0">
            <a:noAutofit/>
          </a:bodyPr>
          <a:lstStyle/>
          <a:p>
            <a:pPr eaLnBrk="1" fontAlgn="auto" hangingPunct="1">
              <a:spcBef>
                <a:spcPts val="0"/>
              </a:spcBef>
              <a:spcAft>
                <a:spcPts val="0"/>
              </a:spcAft>
              <a:defRPr/>
            </a:pPr>
            <a:r>
              <a:rPr sz="4000" dirty="0">
                <a:solidFill>
                  <a:prstClr val="black">
                    <a:lumMod val="85000"/>
                    <a:lumOff val="15000"/>
                  </a:prstClr>
                </a:solidFill>
                <a:ea typeface="+mn-ea"/>
                <a:cs typeface="+mn-cs"/>
              </a:rPr>
              <a:t>Les filières</a:t>
            </a:r>
            <a:endParaRPr sz="2800" dirty="0"/>
          </a:p>
        </p:txBody>
      </p:sp>
      <p:grpSp>
        <p:nvGrpSpPr>
          <p:cNvPr id="5" name="Groupe 4"/>
          <p:cNvGrpSpPr/>
          <p:nvPr/>
        </p:nvGrpSpPr>
        <p:grpSpPr>
          <a:xfrm>
            <a:off x="7638115" y="188640"/>
            <a:ext cx="1173173" cy="1800200"/>
            <a:chOff x="350140" y="1053774"/>
            <a:chExt cx="2141984" cy="3153883"/>
          </a:xfrm>
        </p:grpSpPr>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9" name="Rectangle 8"/>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 name="Rectangle 16">
            <a:hlinkClick r:id="rId3" action="ppaction://hlinksldjump"/>
          </p:cNvPr>
          <p:cNvSpPr/>
          <p:nvPr/>
        </p:nvSpPr>
        <p:spPr>
          <a:xfrm>
            <a:off x="-1050" y="-5943"/>
            <a:ext cx="9142383" cy="1332000"/>
          </a:xfrm>
          <a:prstGeom prst="rect">
            <a:avLst/>
          </a:prstGeom>
          <a:solidFill>
            <a:schemeClr val="bg1"/>
          </a:solidFill>
          <a:ln>
            <a:no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fr-FR" sz="3600" dirty="0">
                <a:solidFill>
                  <a:schemeClr val="tx1"/>
                </a:solidFill>
                <a:latin typeface="Arial Black" pitchFamily="34" charset="0"/>
              </a:rPr>
              <a:t>Les filières professionnelles</a:t>
            </a:r>
          </a:p>
        </p:txBody>
      </p:sp>
      <p:sp>
        <p:nvSpPr>
          <p:cNvPr id="7" name="Rectangle 6">
            <a:hlinkClick r:id="rId3" action="ppaction://hlinksldjump"/>
          </p:cNvPr>
          <p:cNvSpPr/>
          <p:nvPr/>
        </p:nvSpPr>
        <p:spPr>
          <a:xfrm>
            <a:off x="3719144" y="4101122"/>
            <a:ext cx="1764000" cy="1764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b="1" dirty="0">
                <a:solidFill>
                  <a:schemeClr val="bg1"/>
                </a:solidFill>
              </a:rPr>
              <a:t>Métiers des procédés </a:t>
            </a:r>
          </a:p>
          <a:p>
            <a:pPr algn="ctr" fontAlgn="auto">
              <a:spcBef>
                <a:spcPts val="0"/>
              </a:spcBef>
              <a:spcAft>
                <a:spcPts val="0"/>
              </a:spcAft>
              <a:defRPr/>
            </a:pPr>
            <a:r>
              <a:rPr lang="fr-FR" b="1" dirty="0">
                <a:solidFill>
                  <a:schemeClr val="bg1"/>
                </a:solidFill>
              </a:rPr>
              <a:t>de la chimie</a:t>
            </a:r>
          </a:p>
          <a:p>
            <a:pPr algn="ctr" fontAlgn="auto">
              <a:spcBef>
                <a:spcPts val="0"/>
              </a:spcBef>
              <a:spcAft>
                <a:spcPts val="0"/>
              </a:spcAft>
              <a:defRPr/>
            </a:pPr>
            <a:r>
              <a:rPr lang="fr-FR" b="1" dirty="0">
                <a:solidFill>
                  <a:srgbClr val="FF0000"/>
                </a:solidFill>
              </a:rPr>
              <a:t>Bac pro PC-EPC</a:t>
            </a:r>
          </a:p>
          <a:p>
            <a:pPr algn="ctr" fontAlgn="auto">
              <a:spcBef>
                <a:spcPts val="0"/>
              </a:spcBef>
              <a:spcAft>
                <a:spcPts val="0"/>
              </a:spcAft>
              <a:defRPr/>
            </a:pPr>
            <a:r>
              <a:rPr lang="fr-FR" b="1" dirty="0">
                <a:solidFill>
                  <a:srgbClr val="FF0000"/>
                </a:solidFill>
              </a:rPr>
              <a:t>BTS métiers de l’eau</a:t>
            </a:r>
          </a:p>
        </p:txBody>
      </p:sp>
      <p:sp>
        <p:nvSpPr>
          <p:cNvPr id="8" name="Rectangle 7">
            <a:hlinkClick r:id="rId4" action="ppaction://hlinksldjump"/>
          </p:cNvPr>
          <p:cNvSpPr/>
          <p:nvPr/>
        </p:nvSpPr>
        <p:spPr>
          <a:xfrm>
            <a:off x="64323" y="3952218"/>
            <a:ext cx="1764000" cy="1764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b="1" dirty="0">
                <a:solidFill>
                  <a:schemeClr val="bg1"/>
                </a:solidFill>
              </a:rPr>
              <a:t>Métiers  de la réparation des carrosseries</a:t>
            </a:r>
          </a:p>
          <a:p>
            <a:pPr algn="ctr" fontAlgn="auto">
              <a:spcBef>
                <a:spcPts val="0"/>
              </a:spcBef>
              <a:spcAft>
                <a:spcPts val="0"/>
              </a:spcAft>
              <a:defRPr/>
            </a:pPr>
            <a:r>
              <a:rPr lang="fr-FR" b="1" dirty="0">
                <a:solidFill>
                  <a:srgbClr val="FF0000"/>
                </a:solidFill>
              </a:rPr>
              <a:t>CAP/</a:t>
            </a:r>
            <a:r>
              <a:rPr lang="fr-FR" b="1">
                <a:solidFill>
                  <a:srgbClr val="FF0000"/>
                </a:solidFill>
              </a:rPr>
              <a:t>bac pro </a:t>
            </a:r>
            <a:r>
              <a:rPr lang="fr-FR" b="1" dirty="0">
                <a:solidFill>
                  <a:srgbClr val="FF0000"/>
                </a:solidFill>
              </a:rPr>
              <a:t>réparation des carrosseries</a:t>
            </a:r>
          </a:p>
        </p:txBody>
      </p:sp>
      <p:sp>
        <p:nvSpPr>
          <p:cNvPr id="9" name="Rectangle 8">
            <a:hlinkClick r:id="rId5" action="ppaction://hlinksldjump"/>
          </p:cNvPr>
          <p:cNvSpPr/>
          <p:nvPr/>
        </p:nvSpPr>
        <p:spPr>
          <a:xfrm>
            <a:off x="1914776" y="3097718"/>
            <a:ext cx="1764000" cy="216304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fr-FR" b="1" dirty="0">
                <a:solidFill>
                  <a:schemeClr val="bg1"/>
                </a:solidFill>
              </a:rPr>
              <a:t>Métiers de la relation clients et usagers</a:t>
            </a:r>
          </a:p>
          <a:p>
            <a:pPr algn="ctr" fontAlgn="auto">
              <a:spcBef>
                <a:spcPts val="0"/>
              </a:spcBef>
              <a:spcAft>
                <a:spcPts val="0"/>
              </a:spcAft>
              <a:defRPr/>
            </a:pPr>
            <a:r>
              <a:rPr lang="fr-FR" b="1" dirty="0">
                <a:solidFill>
                  <a:srgbClr val="FF0000"/>
                </a:solidFill>
              </a:rPr>
              <a:t>Bacs pros accueil, commerce, vente, CAP ECMS</a:t>
            </a:r>
          </a:p>
        </p:txBody>
      </p:sp>
      <p:sp>
        <p:nvSpPr>
          <p:cNvPr id="11" name="Rectangle 10">
            <a:hlinkClick r:id="rId6" action="ppaction://hlinksldjump"/>
          </p:cNvPr>
          <p:cNvSpPr/>
          <p:nvPr/>
        </p:nvSpPr>
        <p:spPr>
          <a:xfrm>
            <a:off x="5596726" y="1857442"/>
            <a:ext cx="1764000" cy="1764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fr-FR" b="1" dirty="0">
                <a:solidFill>
                  <a:schemeClr val="bg1"/>
                </a:solidFill>
              </a:rPr>
              <a:t>Métiers de la logistique</a:t>
            </a:r>
          </a:p>
          <a:p>
            <a:pPr algn="ctr" fontAlgn="auto">
              <a:spcBef>
                <a:spcPts val="0"/>
              </a:spcBef>
              <a:spcAft>
                <a:spcPts val="0"/>
              </a:spcAft>
              <a:defRPr/>
            </a:pPr>
            <a:r>
              <a:rPr lang="fr-FR" b="1" dirty="0">
                <a:solidFill>
                  <a:srgbClr val="FF0000"/>
                </a:solidFill>
              </a:rPr>
              <a:t>CAP Logistique </a:t>
            </a:r>
          </a:p>
        </p:txBody>
      </p:sp>
      <p:sp>
        <p:nvSpPr>
          <p:cNvPr id="15" name="Rectangle 14">
            <a:hlinkClick r:id="rId7" action="ppaction://hlinksldjump"/>
          </p:cNvPr>
          <p:cNvSpPr/>
          <p:nvPr/>
        </p:nvSpPr>
        <p:spPr>
          <a:xfrm>
            <a:off x="7338014" y="4417485"/>
            <a:ext cx="1764000" cy="1764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b="1" dirty="0">
                <a:solidFill>
                  <a:schemeClr val="bg1"/>
                </a:solidFill>
              </a:rPr>
              <a:t>Métiers de la maintenance des véhicules</a:t>
            </a:r>
          </a:p>
          <a:p>
            <a:pPr algn="ctr" fontAlgn="auto">
              <a:spcBef>
                <a:spcPts val="0"/>
              </a:spcBef>
              <a:spcAft>
                <a:spcPts val="0"/>
              </a:spcAft>
              <a:defRPr/>
            </a:pPr>
            <a:r>
              <a:rPr lang="fr-FR" b="1" dirty="0">
                <a:solidFill>
                  <a:srgbClr val="FF0000"/>
                </a:solidFill>
              </a:rPr>
              <a:t>Bac pro maintenance des véhicules </a:t>
            </a:r>
          </a:p>
        </p:txBody>
      </p:sp>
      <p:grpSp>
        <p:nvGrpSpPr>
          <p:cNvPr id="10" name="Groupe 9"/>
          <p:cNvGrpSpPr/>
          <p:nvPr/>
        </p:nvGrpSpPr>
        <p:grpSpPr>
          <a:xfrm>
            <a:off x="8182924" y="188640"/>
            <a:ext cx="853572" cy="1204395"/>
            <a:chOff x="350140" y="1053774"/>
            <a:chExt cx="2141984" cy="3153883"/>
          </a:xfrm>
        </p:grpSpPr>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13" name="Rectangle 12"/>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4" name="Image 13">
            <a:hlinkClick r:id="" action="ppaction://hlinkshowjump?jump=nextslide"/>
            <a:extLst>
              <a:ext uri="{FF2B5EF4-FFF2-40B4-BE49-F238E27FC236}">
                <a16:creationId xmlns:a16="http://schemas.microsoft.com/office/drawing/2014/main" xmlns="" id="{FE459FE8-6BAC-4648-A6ED-8973C13BD94B}"/>
              </a:ext>
            </a:extLst>
          </p:cNvPr>
          <p:cNvPicPr>
            <a:picLocks noChangeAspect="1"/>
          </p:cNvPicPr>
          <p:nvPr/>
        </p:nvPicPr>
        <p:blipFill>
          <a:blip r:embed="rId9" cstate="print"/>
          <a:srcRect/>
          <a:stretch>
            <a:fillRect/>
          </a:stretch>
        </p:blipFill>
        <p:spPr bwMode="auto">
          <a:xfrm>
            <a:off x="198206" y="2084433"/>
            <a:ext cx="1584447" cy="1287636"/>
          </a:xfrm>
          <a:prstGeom prst="rect">
            <a:avLst/>
          </a:prstGeom>
          <a:noFill/>
          <a:ln w="9525">
            <a:noFill/>
            <a:miter lim="800000"/>
            <a:headEnd/>
            <a:tailEnd/>
          </a:ln>
        </p:spPr>
      </p:pic>
      <p:pic>
        <p:nvPicPr>
          <p:cNvPr id="18" name="Picture 3" descr="E:\photo camille 2.JPG">
            <a:extLst>
              <a:ext uri="{FF2B5EF4-FFF2-40B4-BE49-F238E27FC236}">
                <a16:creationId xmlns:a16="http://schemas.microsoft.com/office/drawing/2014/main" xmlns="" id="{F6DB81F9-D0BB-47ED-85CB-147DEFB1925F}"/>
              </a:ext>
            </a:extLst>
          </p:cNvPr>
          <p:cNvPicPr>
            <a:picLocks noChangeAspect="1" noChangeArrowheads="1"/>
          </p:cNvPicPr>
          <p:nvPr/>
        </p:nvPicPr>
        <p:blipFill>
          <a:blip r:embed="rId10" cstate="print"/>
          <a:srcRect/>
          <a:stretch>
            <a:fillRect/>
          </a:stretch>
        </p:blipFill>
        <p:spPr bwMode="auto">
          <a:xfrm>
            <a:off x="2285379" y="1382480"/>
            <a:ext cx="1008112" cy="1339293"/>
          </a:xfrm>
          <a:prstGeom prst="rect">
            <a:avLst/>
          </a:prstGeom>
          <a:noFill/>
          <a:ln w="9525">
            <a:noFill/>
            <a:miter lim="800000"/>
            <a:headEnd/>
            <a:tailEnd/>
          </a:ln>
        </p:spPr>
      </p:pic>
      <p:pic>
        <p:nvPicPr>
          <p:cNvPr id="19" name="Picture 2" descr="E:\Céline lycée\471.JPG">
            <a:hlinkClick r:id="" action="ppaction://hlinkshowjump?jump=nextslide"/>
            <a:extLst>
              <a:ext uri="{FF2B5EF4-FFF2-40B4-BE49-F238E27FC236}">
                <a16:creationId xmlns:a16="http://schemas.microsoft.com/office/drawing/2014/main" xmlns="" id="{52065040-70A2-4A7C-AB58-394DD65CB505}"/>
              </a:ext>
            </a:extLst>
          </p:cNvPr>
          <p:cNvPicPr>
            <a:picLocks noChangeAspect="1" noChangeArrowheads="1"/>
          </p:cNvPicPr>
          <p:nvPr/>
        </p:nvPicPr>
        <p:blipFill>
          <a:blip r:embed="rId11" cstate="print"/>
          <a:srcRect/>
          <a:stretch>
            <a:fillRect/>
          </a:stretch>
        </p:blipFill>
        <p:spPr bwMode="auto">
          <a:xfrm>
            <a:off x="2045897" y="5585862"/>
            <a:ext cx="1487075" cy="1191246"/>
          </a:xfrm>
          <a:prstGeom prst="rect">
            <a:avLst/>
          </a:prstGeom>
          <a:noFill/>
          <a:ln w="9525">
            <a:noFill/>
            <a:miter lim="800000"/>
            <a:headEnd/>
            <a:tailEnd/>
          </a:ln>
        </p:spPr>
      </p:pic>
      <p:pic>
        <p:nvPicPr>
          <p:cNvPr id="20" name="Image 19">
            <a:extLst>
              <a:ext uri="{FF2B5EF4-FFF2-40B4-BE49-F238E27FC236}">
                <a16:creationId xmlns:a16="http://schemas.microsoft.com/office/drawing/2014/main" xmlns="" id="{CB8CDCEF-8EFC-41FA-8206-E226DB26DD69}"/>
              </a:ext>
            </a:extLst>
          </p:cNvPr>
          <p:cNvPicPr>
            <a:picLocks noChangeAspect="1"/>
          </p:cNvPicPr>
          <p:nvPr/>
        </p:nvPicPr>
        <p:blipFill>
          <a:blip r:embed="rId12" cstate="print"/>
          <a:srcRect/>
          <a:stretch>
            <a:fillRect/>
          </a:stretch>
        </p:blipFill>
        <p:spPr bwMode="auto">
          <a:xfrm>
            <a:off x="7478168" y="2673772"/>
            <a:ext cx="1483693" cy="1204396"/>
          </a:xfrm>
          <a:prstGeom prst="rect">
            <a:avLst/>
          </a:prstGeom>
          <a:noFill/>
          <a:ln w="9525">
            <a:noFill/>
            <a:miter lim="800000"/>
            <a:headEnd/>
            <a:tailEnd/>
          </a:ln>
        </p:spPr>
      </p:pic>
      <p:pic>
        <p:nvPicPr>
          <p:cNvPr id="21" name="Picture 4">
            <a:extLst>
              <a:ext uri="{FF2B5EF4-FFF2-40B4-BE49-F238E27FC236}">
                <a16:creationId xmlns:a16="http://schemas.microsoft.com/office/drawing/2014/main" xmlns="" id="{750E6FC0-E0A1-4846-A48D-ADDEBE831E0B}"/>
              </a:ext>
            </a:extLst>
          </p:cNvPr>
          <p:cNvPicPr>
            <a:picLocks noChangeAspect="1" noChangeArrowheads="1"/>
          </p:cNvPicPr>
          <p:nvPr/>
        </p:nvPicPr>
        <p:blipFill>
          <a:blip r:embed="rId13" cstate="print"/>
          <a:srcRect/>
          <a:stretch>
            <a:fillRect/>
          </a:stretch>
        </p:blipFill>
        <p:spPr bwMode="auto">
          <a:xfrm>
            <a:off x="5607030" y="4147826"/>
            <a:ext cx="1709074" cy="1284032"/>
          </a:xfrm>
          <a:prstGeom prst="rect">
            <a:avLst/>
          </a:prstGeom>
          <a:noFill/>
          <a:ln w="9525">
            <a:noFill/>
            <a:round/>
            <a:headEnd/>
            <a:tailEnd/>
          </a:ln>
        </p:spPr>
      </p:pic>
      <p:pic>
        <p:nvPicPr>
          <p:cNvPr id="22" name="Picture 3" descr="IMG_3277">
            <a:extLst>
              <a:ext uri="{FF2B5EF4-FFF2-40B4-BE49-F238E27FC236}">
                <a16:creationId xmlns:a16="http://schemas.microsoft.com/office/drawing/2014/main" xmlns="" id="{99EF8982-2D1B-4BB8-8537-4FC57F3B2020}"/>
              </a:ext>
            </a:extLst>
          </p:cNvPr>
          <p:cNvPicPr>
            <a:picLocks noChangeAspect="1" noChangeArrowheads="1"/>
          </p:cNvPicPr>
          <p:nvPr/>
        </p:nvPicPr>
        <p:blipFill>
          <a:blip r:embed="rId14" cstate="print"/>
          <a:srcRect/>
          <a:stretch>
            <a:fillRect/>
          </a:stretch>
        </p:blipFill>
        <p:spPr bwMode="auto">
          <a:xfrm>
            <a:off x="3796218" y="2400333"/>
            <a:ext cx="1600847" cy="1198186"/>
          </a:xfrm>
          <a:prstGeom prst="rect">
            <a:avLst/>
          </a:prstGeom>
          <a:noFill/>
          <a:ln w="9525">
            <a:noFill/>
            <a:miter lim="800000"/>
            <a:headEnd/>
            <a:tailEnd/>
          </a:ln>
        </p:spPr>
      </p:pic>
      <p:sp>
        <p:nvSpPr>
          <p:cNvPr id="2" name="Flèche : droite 1">
            <a:extLst>
              <a:ext uri="{FF2B5EF4-FFF2-40B4-BE49-F238E27FC236}">
                <a16:creationId xmlns:a16="http://schemas.microsoft.com/office/drawing/2014/main" xmlns="" id="{0AD5CAAD-7F08-42E2-AA8C-7A2EF2ECCA38}"/>
              </a:ext>
            </a:extLst>
          </p:cNvPr>
          <p:cNvSpPr/>
          <p:nvPr/>
        </p:nvSpPr>
        <p:spPr>
          <a:xfrm rot="5400000">
            <a:off x="755576" y="3501180"/>
            <a:ext cx="432048" cy="321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droite 22">
            <a:extLst>
              <a:ext uri="{FF2B5EF4-FFF2-40B4-BE49-F238E27FC236}">
                <a16:creationId xmlns:a16="http://schemas.microsoft.com/office/drawing/2014/main" xmlns="" id="{33137CDC-2E67-4244-8E98-A9475880FA36}"/>
              </a:ext>
            </a:extLst>
          </p:cNvPr>
          <p:cNvSpPr/>
          <p:nvPr/>
        </p:nvSpPr>
        <p:spPr>
          <a:xfrm rot="16200000">
            <a:off x="2656945" y="5297979"/>
            <a:ext cx="279240" cy="250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 droite 23">
            <a:extLst>
              <a:ext uri="{FF2B5EF4-FFF2-40B4-BE49-F238E27FC236}">
                <a16:creationId xmlns:a16="http://schemas.microsoft.com/office/drawing/2014/main" xmlns="" id="{1F845F24-911D-4C88-9F7B-9D12B363A2EF}"/>
              </a:ext>
            </a:extLst>
          </p:cNvPr>
          <p:cNvSpPr/>
          <p:nvPr/>
        </p:nvSpPr>
        <p:spPr>
          <a:xfrm rot="5400000">
            <a:off x="4354116" y="3699397"/>
            <a:ext cx="432048" cy="321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droite 24">
            <a:extLst>
              <a:ext uri="{FF2B5EF4-FFF2-40B4-BE49-F238E27FC236}">
                <a16:creationId xmlns:a16="http://schemas.microsoft.com/office/drawing/2014/main" xmlns="" id="{2C2459B8-7C65-45C3-9710-274B0C8D1FC8}"/>
              </a:ext>
            </a:extLst>
          </p:cNvPr>
          <p:cNvSpPr/>
          <p:nvPr/>
        </p:nvSpPr>
        <p:spPr>
          <a:xfrm rot="16200000">
            <a:off x="6246028" y="3680766"/>
            <a:ext cx="432048" cy="321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 droite 25">
            <a:extLst>
              <a:ext uri="{FF2B5EF4-FFF2-40B4-BE49-F238E27FC236}">
                <a16:creationId xmlns:a16="http://schemas.microsoft.com/office/drawing/2014/main" xmlns="" id="{85C85210-D845-482C-9B50-3A85E41BA7F3}"/>
              </a:ext>
            </a:extLst>
          </p:cNvPr>
          <p:cNvSpPr/>
          <p:nvPr/>
        </p:nvSpPr>
        <p:spPr>
          <a:xfrm rot="5400000">
            <a:off x="7954677" y="3986863"/>
            <a:ext cx="432048" cy="321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droite 26">
            <a:extLst>
              <a:ext uri="{FF2B5EF4-FFF2-40B4-BE49-F238E27FC236}">
                <a16:creationId xmlns:a16="http://schemas.microsoft.com/office/drawing/2014/main" xmlns="" id="{EB0C840E-2C1B-44E3-8518-AB50D195D5F0}"/>
              </a:ext>
            </a:extLst>
          </p:cNvPr>
          <p:cNvSpPr/>
          <p:nvPr/>
        </p:nvSpPr>
        <p:spPr>
          <a:xfrm rot="5400000">
            <a:off x="2656944" y="2784411"/>
            <a:ext cx="279240" cy="250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100000">
              <a:srgbClr val="92D050"/>
            </a:gs>
            <a:gs pos="22000">
              <a:schemeClr val="accent1">
                <a:tint val="23500"/>
                <a:satMod val="160000"/>
                <a:alpha val="67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aphicFrame>
        <p:nvGraphicFramePr>
          <p:cNvPr id="6" name="Diagramme 5"/>
          <p:cNvGraphicFramePr/>
          <p:nvPr/>
        </p:nvGraphicFramePr>
        <p:xfrm>
          <a:off x="179514" y="0"/>
          <a:ext cx="8784976" cy="155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a:hlinkClick r:id="" action="ppaction://hlinkshowjump?jump=nextslide"/>
          </p:cNvPr>
          <p:cNvPicPr>
            <a:picLocks noChangeAspect="1"/>
          </p:cNvPicPr>
          <p:nvPr/>
        </p:nvPicPr>
        <p:blipFill>
          <a:blip r:embed="rId8" cstate="print"/>
          <a:srcRect/>
          <a:stretch>
            <a:fillRect/>
          </a:stretch>
        </p:blipFill>
        <p:spPr bwMode="auto">
          <a:xfrm>
            <a:off x="6550025" y="3365500"/>
            <a:ext cx="2305050" cy="1873250"/>
          </a:xfrm>
          <a:prstGeom prst="rect">
            <a:avLst/>
          </a:prstGeom>
          <a:noFill/>
          <a:ln w="9525">
            <a:noFill/>
            <a:miter lim="800000"/>
            <a:headEnd/>
            <a:tailEnd/>
          </a:ln>
        </p:spPr>
      </p:pic>
      <p:pic>
        <p:nvPicPr>
          <p:cNvPr id="5" name="Image 4"/>
          <p:cNvPicPr>
            <a:picLocks noChangeAspect="1"/>
          </p:cNvPicPr>
          <p:nvPr/>
        </p:nvPicPr>
        <p:blipFill>
          <a:blip r:embed="rId9" cstate="print"/>
          <a:srcRect/>
          <a:stretch>
            <a:fillRect/>
          </a:stretch>
        </p:blipFill>
        <p:spPr bwMode="auto">
          <a:xfrm>
            <a:off x="4813300" y="3376613"/>
            <a:ext cx="2305050" cy="1871662"/>
          </a:xfrm>
          <a:prstGeom prst="rect">
            <a:avLst/>
          </a:prstGeom>
          <a:noFill/>
          <a:ln w="9525">
            <a:noFill/>
            <a:miter lim="800000"/>
            <a:headEnd/>
            <a:tailEnd/>
          </a:ln>
        </p:spPr>
      </p:pic>
      <p:pic>
        <p:nvPicPr>
          <p:cNvPr id="7" name="Image 6"/>
          <p:cNvPicPr>
            <a:picLocks noChangeAspect="1"/>
          </p:cNvPicPr>
          <p:nvPr/>
        </p:nvPicPr>
        <p:blipFill>
          <a:blip r:embed="rId10" cstate="print"/>
          <a:srcRect/>
          <a:stretch>
            <a:fillRect/>
          </a:stretch>
        </p:blipFill>
        <p:spPr bwMode="auto">
          <a:xfrm>
            <a:off x="635000" y="3365500"/>
            <a:ext cx="2303463" cy="1873250"/>
          </a:xfrm>
          <a:prstGeom prst="rect">
            <a:avLst/>
          </a:prstGeom>
          <a:noFill/>
          <a:ln w="9525">
            <a:noFill/>
            <a:miter lim="800000"/>
            <a:headEnd/>
            <a:tailEnd/>
          </a:ln>
        </p:spPr>
      </p:pic>
      <p:pic>
        <p:nvPicPr>
          <p:cNvPr id="8" name="Image 7"/>
          <p:cNvPicPr>
            <a:picLocks noChangeAspect="1"/>
          </p:cNvPicPr>
          <p:nvPr/>
        </p:nvPicPr>
        <p:blipFill>
          <a:blip r:embed="rId11" cstate="print"/>
          <a:srcRect/>
          <a:stretch>
            <a:fillRect/>
          </a:stretch>
        </p:blipFill>
        <p:spPr bwMode="auto">
          <a:xfrm>
            <a:off x="2768600" y="3376613"/>
            <a:ext cx="2305050" cy="1871662"/>
          </a:xfrm>
          <a:prstGeom prst="rect">
            <a:avLst/>
          </a:prstGeom>
          <a:noFill/>
          <a:ln w="9525">
            <a:noFill/>
            <a:miter lim="800000"/>
            <a:headEnd/>
            <a:tailEnd/>
          </a:ln>
        </p:spPr>
      </p:pic>
      <p:sp>
        <p:nvSpPr>
          <p:cNvPr id="15" name="ZoneTexte 14"/>
          <p:cNvSpPr txBox="1"/>
          <p:nvPr/>
        </p:nvSpPr>
        <p:spPr>
          <a:xfrm>
            <a:off x="611188" y="2781300"/>
            <a:ext cx="8243887" cy="5842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3200" dirty="0">
                <a:solidFill>
                  <a:srgbClr val="0070C0"/>
                </a:solidFill>
                <a:latin typeface="Arial Black" pitchFamily="34" charset="0"/>
              </a:rPr>
              <a:t> Réparation Soudure Peinture</a:t>
            </a:r>
          </a:p>
        </p:txBody>
      </p:sp>
      <p:sp>
        <p:nvSpPr>
          <p:cNvPr id="10" name="Rectangle 9"/>
          <p:cNvSpPr/>
          <p:nvPr/>
        </p:nvSpPr>
        <p:spPr>
          <a:xfrm>
            <a:off x="493732" y="1602494"/>
            <a:ext cx="3729275" cy="769441"/>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a:t>
            </a:r>
            <a:r>
              <a:rPr lang="fr-FR" sz="2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t>
            </a:r>
          </a:p>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Réparation des carrosseries</a:t>
            </a:r>
          </a:p>
        </p:txBody>
      </p:sp>
      <p:sp>
        <p:nvSpPr>
          <p:cNvPr id="11" name="Rectangle 10"/>
          <p:cNvSpPr/>
          <p:nvPr/>
        </p:nvSpPr>
        <p:spPr>
          <a:xfrm>
            <a:off x="5220072" y="1639818"/>
            <a:ext cx="3729275" cy="707886"/>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a:t>
            </a:r>
          </a:p>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Réparation des carrosseries</a:t>
            </a:r>
          </a:p>
        </p:txBody>
      </p:sp>
      <p:pic>
        <p:nvPicPr>
          <p:cNvPr id="38922" name="Picture 4" descr="C:\Users\Proviseur adjoint\AppData\Local\Microsoft\Windows\Temporary Internet Files\Content.IE5\08H3AXX7\MC900216568[1].wmf"/>
          <p:cNvPicPr>
            <a:picLocks noChangeAspect="1" noChangeArrowheads="1"/>
          </p:cNvPicPr>
          <p:nvPr/>
        </p:nvPicPr>
        <p:blipFill>
          <a:blip r:embed="rId12" cstate="print"/>
          <a:srcRect/>
          <a:stretch>
            <a:fillRect/>
          </a:stretch>
        </p:blipFill>
        <p:spPr bwMode="auto">
          <a:xfrm rot="1332918">
            <a:off x="3919538" y="690563"/>
            <a:ext cx="1636712" cy="1824037"/>
          </a:xfrm>
          <a:prstGeom prst="rect">
            <a:avLst/>
          </a:prstGeom>
          <a:noFill/>
          <a:ln w="9525">
            <a:noFill/>
            <a:miter lim="800000"/>
            <a:headEnd/>
            <a:tailEnd/>
          </a:ln>
        </p:spPr>
      </p:pic>
      <p:grpSp>
        <p:nvGrpSpPr>
          <p:cNvPr id="38923" name="Groupe 18"/>
          <p:cNvGrpSpPr>
            <a:grpSpLocks/>
          </p:cNvGrpSpPr>
          <p:nvPr/>
        </p:nvGrpSpPr>
        <p:grpSpPr bwMode="auto">
          <a:xfrm>
            <a:off x="1908175" y="5373688"/>
            <a:ext cx="5903913"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38927" name="Picture 5" descr="C:\Users\Proviseur adjoint\AppData\Local\Microsoft\Windows\Temporary Internet Files\Content.IE5\N2P0K12V\MC900434217[1].wmf"/>
            <p:cNvPicPr>
              <a:picLocks noChangeAspect="1" noChangeArrowheads="1"/>
            </p:cNvPicPr>
            <p:nvPr/>
          </p:nvPicPr>
          <p:blipFill>
            <a:blip r:embed="rId13" cstate="print"/>
            <a:srcRect/>
            <a:stretch>
              <a:fillRect/>
            </a:stretch>
          </p:blipFill>
          <p:spPr bwMode="auto">
            <a:xfrm>
              <a:off x="2339752" y="5423619"/>
              <a:ext cx="1841500" cy="1101725"/>
            </a:xfrm>
            <a:prstGeom prst="rect">
              <a:avLst/>
            </a:prstGeom>
            <a:noFill/>
            <a:ln w="9525">
              <a:noFill/>
              <a:miter lim="800000"/>
              <a:headEnd/>
              <a:tailEnd/>
            </a:ln>
          </p:spPr>
        </p:pic>
      </p:grpSp>
      <p:pic>
        <p:nvPicPr>
          <p:cNvPr id="16" name="Picture 5" descr="C:\Users\provadj\AppData\Local\Temp\Fichiers Internet temporaires\Content.IE5\3GQPB8E0\MC900439807[1].png">
            <a:hlinkClick r:id="rId14" action="ppaction://hlinksldjump"/>
          </p:cNvPr>
          <p:cNvPicPr>
            <a:picLocks noChangeAspect="1" noChangeArrowheads="1"/>
          </p:cNvPicPr>
          <p:nvPr/>
        </p:nvPicPr>
        <p:blipFill>
          <a:blip r:embed="rId15" cstate="print"/>
          <a:srcRect/>
          <a:stretch>
            <a:fillRect/>
          </a:stretch>
        </p:blipFill>
        <p:spPr bwMode="auto">
          <a:xfrm>
            <a:off x="8154988" y="449263"/>
            <a:ext cx="650875" cy="650875"/>
          </a:xfrm>
          <a:prstGeom prst="rect">
            <a:avLst/>
          </a:prstGeom>
          <a:noFill/>
          <a:ln w="9525">
            <a:noFill/>
            <a:miter lim="800000"/>
            <a:headEnd/>
            <a:tailEnd/>
          </a:ln>
        </p:spPr>
      </p:pic>
      <p:pic>
        <p:nvPicPr>
          <p:cNvPr id="2" name="Imag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63789" y="5587333"/>
            <a:ext cx="817309" cy="817309"/>
          </a:xfrm>
          <a:prstGeom prst="rect">
            <a:avLst/>
          </a:prstGeom>
        </p:spPr>
      </p:pic>
      <p:pic>
        <p:nvPicPr>
          <p:cNvPr id="17" name="Image 16"/>
          <p:cNvPicPr>
            <a:picLocks noChangeAspect="1"/>
          </p:cNvPicPr>
          <p:nvPr/>
        </p:nvPicPr>
        <p:blipFill rotWithShape="1">
          <a:blip r:embed="rId17" cstate="print">
            <a:extLst>
              <a:ext uri="{28A0092B-C50C-407E-A947-70E740481C1C}">
                <a14:useLocalDpi xmlns:a14="http://schemas.microsoft.com/office/drawing/2010/main" val="0"/>
              </a:ext>
            </a:extLst>
          </a:blip>
          <a:srcRect t="56149"/>
          <a:stretch/>
        </p:blipFill>
        <p:spPr>
          <a:xfrm>
            <a:off x="4789629" y="5635774"/>
            <a:ext cx="1168907" cy="76886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3000"/>
                            </p:stCondLst>
                            <p:childTnLst>
                              <p:par>
                                <p:cTn id="13" presetID="5" presetClass="entr" presetSubtype="5"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down)">
                                      <p:cBhvr>
                                        <p:cTn id="15" dur="500"/>
                                        <p:tgtEl>
                                          <p:spTgt spid="15"/>
                                        </p:tgtEl>
                                      </p:cBhvr>
                                    </p:animEffect>
                                  </p:childTnLst>
                                </p:cTn>
                              </p:par>
                            </p:childTnLst>
                          </p:cTn>
                        </p:par>
                        <p:par>
                          <p:cTn id="16" fill="hold">
                            <p:stCondLst>
                              <p:cond delay="3500"/>
                            </p:stCondLst>
                            <p:childTnLst>
                              <p:par>
                                <p:cTn id="17" presetID="22" presetClass="entr" presetSubtype="1"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000"/>
                                        <p:tgtEl>
                                          <p:spTgt spid="7"/>
                                        </p:tgtEl>
                                      </p:cBhvr>
                                    </p:animEffect>
                                  </p:childTnLst>
                                </p:cTn>
                              </p:par>
                            </p:childTnLst>
                          </p:cTn>
                        </p:par>
                        <p:par>
                          <p:cTn id="20" fill="hold">
                            <p:stCondLst>
                              <p:cond delay="5500"/>
                            </p:stCondLst>
                            <p:childTnLst>
                              <p:par>
                                <p:cTn id="21" presetID="22" presetClass="entr" presetSubtype="4"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cTn>
                              </p:par>
                            </p:childTnLst>
                          </p:cTn>
                        </p:par>
                        <p:par>
                          <p:cTn id="24" fill="hold">
                            <p:stCondLst>
                              <p:cond delay="7500"/>
                            </p:stCondLst>
                            <p:childTnLst>
                              <p:par>
                                <p:cTn id="25" presetID="22" presetClass="entr" presetSubtype="1" fill="hold" nodeType="after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1000"/>
                                        <p:tgtEl>
                                          <p:spTgt spid="5"/>
                                        </p:tgtEl>
                                      </p:cBhvr>
                                    </p:animEffect>
                                  </p:childTnLst>
                                </p:cTn>
                              </p:par>
                            </p:childTnLst>
                          </p:cTn>
                        </p:par>
                        <p:par>
                          <p:cTn id="28" fill="hold">
                            <p:stCondLst>
                              <p:cond delay="9500"/>
                            </p:stCondLst>
                            <p:childTnLst>
                              <p:par>
                                <p:cTn id="29" presetID="22" presetClass="entr" presetSubtype="4" fill="hold" nodeType="afterEffect">
                                  <p:stCondLst>
                                    <p:cond delay="100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Diagramme 5"/>
          <p:cNvGraphicFramePr/>
          <p:nvPr/>
        </p:nvGraphicFramePr>
        <p:xfrm>
          <a:off x="179514" y="0"/>
          <a:ext cx="8784976" cy="155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88636" y="1402513"/>
            <a:ext cx="3693233" cy="1938992"/>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a:t>
            </a:r>
          </a:p>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Maintenance des véhicules automobiles</a:t>
            </a:r>
          </a:p>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Section  EURO</a:t>
            </a:r>
          </a:p>
          <a:p>
            <a:pPr algn="ctr" defTabSz="1031626" fontAlgn="auto">
              <a:spcBef>
                <a:spcPts val="0"/>
              </a:spcBef>
              <a:spcAft>
                <a:spcPts val="0"/>
              </a:spcAft>
              <a:defRPr/>
            </a:pPr>
            <a:endParaRPr lang="fr-FR" sz="2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defTabSz="1031626" fontAlgn="auto">
              <a:spcBef>
                <a:spcPts val="0"/>
              </a:spcBef>
              <a:spcAft>
                <a:spcPts val="0"/>
              </a:spcAft>
              <a:defRPr/>
            </a:pP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9940" name="Picture 4" descr="C:\Users\Proviseur adjoint\AppData\Local\Microsoft\Windows\Temporary Internet Files\Content.IE5\08H3AXX7\MC900216568[1].wmf"/>
          <p:cNvPicPr>
            <a:picLocks noChangeAspect="1" noChangeArrowheads="1"/>
          </p:cNvPicPr>
          <p:nvPr/>
        </p:nvPicPr>
        <p:blipFill>
          <a:blip r:embed="rId8" cstate="print"/>
          <a:srcRect/>
          <a:stretch>
            <a:fillRect/>
          </a:stretch>
        </p:blipFill>
        <p:spPr bwMode="auto">
          <a:xfrm rot="1332918">
            <a:off x="3886200" y="690563"/>
            <a:ext cx="1622425" cy="1824037"/>
          </a:xfrm>
          <a:prstGeom prst="rect">
            <a:avLst/>
          </a:prstGeom>
          <a:noFill/>
          <a:ln w="9525">
            <a:noFill/>
            <a:miter lim="800000"/>
            <a:headEnd/>
            <a:tailEnd/>
          </a:ln>
        </p:spPr>
      </p:pic>
      <p:grpSp>
        <p:nvGrpSpPr>
          <p:cNvPr id="39941"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39951" name="Picture 5" descr="C:\Users\Proviseur adjoint\AppData\Local\Microsoft\Windows\Temporary Internet Files\Content.IE5\N2P0K12V\MC900434217[1].wmf"/>
            <p:cNvPicPr>
              <a:picLocks noChangeAspect="1" noChangeArrowheads="1"/>
            </p:cNvPicPr>
            <p:nvPr/>
          </p:nvPicPr>
          <p:blipFill>
            <a:blip r:embed="rId9" cstate="print"/>
            <a:srcRect/>
            <a:stretch>
              <a:fillRect/>
            </a:stretch>
          </p:blipFill>
          <p:spPr bwMode="auto">
            <a:xfrm>
              <a:off x="2339752" y="5423619"/>
              <a:ext cx="1841500" cy="1101725"/>
            </a:xfrm>
            <a:prstGeom prst="rect">
              <a:avLst/>
            </a:prstGeom>
            <a:noFill/>
            <a:ln w="9525">
              <a:noFill/>
              <a:miter lim="800000"/>
              <a:headEnd/>
              <a:tailEnd/>
            </a:ln>
          </p:spPr>
        </p:pic>
      </p:grpSp>
      <p:pic>
        <p:nvPicPr>
          <p:cNvPr id="16" name="Image 15"/>
          <p:cNvPicPr>
            <a:picLocks noChangeAspect="1"/>
          </p:cNvPicPr>
          <p:nvPr/>
        </p:nvPicPr>
        <p:blipFill>
          <a:blip r:embed="rId10" cstate="print"/>
          <a:srcRect/>
          <a:stretch>
            <a:fillRect/>
          </a:stretch>
        </p:blipFill>
        <p:spPr bwMode="auto">
          <a:xfrm>
            <a:off x="6856413" y="3933825"/>
            <a:ext cx="1997075" cy="1622425"/>
          </a:xfrm>
          <a:prstGeom prst="rect">
            <a:avLst/>
          </a:prstGeom>
          <a:noFill/>
          <a:ln w="9525">
            <a:noFill/>
            <a:miter lim="800000"/>
            <a:headEnd/>
            <a:tailEnd/>
          </a:ln>
        </p:spPr>
      </p:pic>
      <p:pic>
        <p:nvPicPr>
          <p:cNvPr id="17" name="Image 16"/>
          <p:cNvPicPr>
            <a:picLocks noChangeAspect="1"/>
          </p:cNvPicPr>
          <p:nvPr/>
        </p:nvPicPr>
        <p:blipFill>
          <a:blip r:embed="rId11" cstate="print"/>
          <a:srcRect/>
          <a:stretch>
            <a:fillRect/>
          </a:stretch>
        </p:blipFill>
        <p:spPr bwMode="auto">
          <a:xfrm>
            <a:off x="4806950" y="3933825"/>
            <a:ext cx="1997075" cy="1622425"/>
          </a:xfrm>
          <a:prstGeom prst="rect">
            <a:avLst/>
          </a:prstGeom>
          <a:noFill/>
          <a:ln w="9525">
            <a:noFill/>
            <a:miter lim="800000"/>
            <a:headEnd/>
            <a:tailEnd/>
          </a:ln>
        </p:spPr>
      </p:pic>
      <p:pic>
        <p:nvPicPr>
          <p:cNvPr id="21" name="Image 20"/>
          <p:cNvPicPr>
            <a:picLocks noChangeAspect="1"/>
          </p:cNvPicPr>
          <p:nvPr/>
        </p:nvPicPr>
        <p:blipFill>
          <a:blip r:embed="rId12" cstate="print"/>
          <a:srcRect/>
          <a:stretch>
            <a:fillRect/>
          </a:stretch>
        </p:blipFill>
        <p:spPr bwMode="auto">
          <a:xfrm>
            <a:off x="611188" y="3933825"/>
            <a:ext cx="1998662" cy="1622425"/>
          </a:xfrm>
          <a:prstGeom prst="rect">
            <a:avLst/>
          </a:prstGeom>
          <a:noFill/>
          <a:ln w="9525">
            <a:noFill/>
            <a:miter lim="800000"/>
            <a:headEnd/>
            <a:tailEnd/>
          </a:ln>
        </p:spPr>
      </p:pic>
      <p:sp>
        <p:nvSpPr>
          <p:cNvPr id="15" name="ZoneTexte 14"/>
          <p:cNvSpPr txBox="1"/>
          <p:nvPr/>
        </p:nvSpPr>
        <p:spPr>
          <a:xfrm>
            <a:off x="611188" y="2922588"/>
            <a:ext cx="8243887" cy="10318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spcBef>
                <a:spcPts val="600"/>
              </a:spcBef>
            </a:pPr>
            <a:r>
              <a:rPr lang="fr-FR" sz="2800" dirty="0">
                <a:solidFill>
                  <a:srgbClr val="0070C0"/>
                </a:solidFill>
                <a:latin typeface="Arial Black" pitchFamily="34" charset="0"/>
                <a:cs typeface="Arial" charset="0"/>
              </a:rPr>
              <a:t>Entretien Réparation Diagnostic</a:t>
            </a:r>
          </a:p>
          <a:p>
            <a:pPr algn="ctr">
              <a:spcBef>
                <a:spcPts val="600"/>
              </a:spcBef>
            </a:pPr>
            <a:r>
              <a:rPr lang="fr-FR" sz="2800" dirty="0">
                <a:solidFill>
                  <a:srgbClr val="0070C0"/>
                </a:solidFill>
                <a:latin typeface="Arial Black" pitchFamily="34" charset="0"/>
                <a:cs typeface="Arial" charset="0"/>
              </a:rPr>
              <a:t>Électronique embarquée</a:t>
            </a:r>
          </a:p>
        </p:txBody>
      </p:sp>
      <p:pic>
        <p:nvPicPr>
          <p:cNvPr id="20485" name="Picture 5" descr="maint auto 8"/>
          <p:cNvPicPr>
            <a:picLocks noChangeAspect="1" noChangeArrowheads="1"/>
          </p:cNvPicPr>
          <p:nvPr/>
        </p:nvPicPr>
        <p:blipFill>
          <a:blip r:embed="rId13" cstate="print"/>
          <a:srcRect/>
          <a:stretch>
            <a:fillRect/>
          </a:stretch>
        </p:blipFill>
        <p:spPr bwMode="auto">
          <a:xfrm>
            <a:off x="2668588" y="3973513"/>
            <a:ext cx="2090737" cy="1368425"/>
          </a:xfrm>
          <a:prstGeom prst="rect">
            <a:avLst/>
          </a:prstGeom>
          <a:noFill/>
          <a:ln w="9525">
            <a:noFill/>
            <a:miter lim="800000"/>
            <a:headEnd/>
            <a:tailEnd/>
          </a:ln>
        </p:spPr>
      </p:pic>
      <p:pic>
        <p:nvPicPr>
          <p:cNvPr id="39948" name="Picture 2" descr="http://t0.gstatic.com/images?q=tbn:ANd9GcQh6VrI6GvY2_Nt7mCHGLjV9gVM5teTcl-pMYkOGgiwwZcDGvy0uA"/>
          <p:cNvPicPr>
            <a:picLocks noChangeAspect="1" noChangeArrowheads="1"/>
          </p:cNvPicPr>
          <p:nvPr/>
        </p:nvPicPr>
        <p:blipFill>
          <a:blip r:embed="rId14" cstate="print"/>
          <a:srcRect/>
          <a:stretch>
            <a:fillRect/>
          </a:stretch>
        </p:blipFill>
        <p:spPr bwMode="auto">
          <a:xfrm>
            <a:off x="5756498" y="1527969"/>
            <a:ext cx="1217612" cy="1266825"/>
          </a:xfrm>
          <a:prstGeom prst="rect">
            <a:avLst/>
          </a:prstGeom>
          <a:noFill/>
          <a:ln w="9525">
            <a:noFill/>
            <a:miter lim="800000"/>
            <a:headEnd/>
            <a:tailEnd/>
          </a:ln>
        </p:spPr>
      </p:pic>
      <p:pic>
        <p:nvPicPr>
          <p:cNvPr id="39949" name="Picture 5" descr="C:\Users\provadj\AppData\Local\Temp\Fichiers Internet temporaires\Content.IE5\3GQPB8E0\MC900439807[1].png">
            <a:hlinkClick r:id="rId15" action="ppaction://hlinksldjump"/>
          </p:cNvPr>
          <p:cNvPicPr>
            <a:picLocks noChangeAspect="1" noChangeArrowheads="1"/>
          </p:cNvPicPr>
          <p:nvPr/>
        </p:nvPicPr>
        <p:blipFill>
          <a:blip r:embed="rId16" cstate="print"/>
          <a:srcRect/>
          <a:stretch>
            <a:fillRect/>
          </a:stretch>
        </p:blipFill>
        <p:spPr bwMode="auto">
          <a:xfrm>
            <a:off x="8154988" y="449263"/>
            <a:ext cx="650875" cy="650875"/>
          </a:xfrm>
          <a:prstGeom prst="rect">
            <a:avLst/>
          </a:prstGeom>
          <a:noFill/>
          <a:ln w="9525">
            <a:noFill/>
            <a:miter lim="800000"/>
            <a:headEnd/>
            <a:tailEnd/>
          </a:ln>
        </p:spPr>
      </p:pic>
      <p:pic>
        <p:nvPicPr>
          <p:cNvPr id="20" name="Imag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67662" y="5942901"/>
            <a:ext cx="817309" cy="817309"/>
          </a:xfrm>
          <a:prstGeom prst="rect">
            <a:avLst/>
          </a:prstGeom>
        </p:spPr>
      </p:pic>
      <p:pic>
        <p:nvPicPr>
          <p:cNvPr id="22" name="Image 21"/>
          <p:cNvPicPr>
            <a:picLocks noChangeAspect="1"/>
          </p:cNvPicPr>
          <p:nvPr/>
        </p:nvPicPr>
        <p:blipFill rotWithShape="1">
          <a:blip r:embed="rId18" cstate="print">
            <a:extLst>
              <a:ext uri="{28A0092B-C50C-407E-A947-70E740481C1C}">
                <a14:useLocalDpi xmlns:a14="http://schemas.microsoft.com/office/drawing/2010/main" val="0"/>
              </a:ext>
            </a:extLst>
          </a:blip>
          <a:srcRect t="56149"/>
          <a:stretch/>
        </p:blipFill>
        <p:spPr>
          <a:xfrm>
            <a:off x="4765247" y="6022176"/>
            <a:ext cx="1168907" cy="768868"/>
          </a:xfrm>
          <a:prstGeom prst="rect">
            <a:avLst/>
          </a:prstGeom>
        </p:spPr>
      </p:pic>
    </p:spTree>
    <p:extLst>
      <p:ext uri="{BB962C8B-B14F-4D97-AF65-F5344CB8AC3E}">
        <p14:creationId xmlns:p14="http://schemas.microsoft.com/office/powerpoint/2010/main" val="95989972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100000">
              <a:srgbClr val="92D050"/>
            </a:gs>
            <a:gs pos="22000">
              <a:schemeClr val="accent1">
                <a:tint val="23500"/>
                <a:satMod val="160000"/>
                <a:alpha val="67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5" name="ZoneTexte 14"/>
          <p:cNvSpPr txBox="1"/>
          <p:nvPr/>
        </p:nvSpPr>
        <p:spPr>
          <a:xfrm>
            <a:off x="617538" y="2924175"/>
            <a:ext cx="8242300" cy="109260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0" i="0" u="none" strike="noStrike" kern="1200" cap="none" spc="0" normalizeH="0" baseline="0" noProof="0" dirty="0">
                <a:ln>
                  <a:noFill/>
                </a:ln>
                <a:solidFill>
                  <a:srgbClr val="0070C0"/>
                </a:solidFill>
                <a:effectLst/>
                <a:uLnTx/>
                <a:uFillTx/>
                <a:latin typeface="Arial Black" pitchFamily="34" charset="0"/>
                <a:ea typeface="+mn-ea"/>
                <a:cs typeface="+mn-cs"/>
              </a:rPr>
              <a:t>Réception client - réception produit- mise en rayon –- Tenue caisse – information de la clientèle</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fr-FR" sz="2000" b="0" i="0" u="none" strike="noStrike" kern="1200" cap="none" spc="0" normalizeH="0" baseline="0" noProof="0" dirty="0">
                <a:ln>
                  <a:noFill/>
                </a:ln>
                <a:solidFill>
                  <a:srgbClr val="0070C0"/>
                </a:solidFill>
                <a:effectLst/>
                <a:uLnTx/>
                <a:uFillTx/>
                <a:latin typeface="Arial Black" pitchFamily="34" charset="0"/>
                <a:ea typeface="+mn-ea"/>
                <a:cs typeface="+mn-cs"/>
              </a:rPr>
              <a:t>Animer - </a:t>
            </a:r>
            <a:r>
              <a:rPr kumimoji="0" lang="fr-FR" sz="2000" b="0" i="0" u="none" strike="noStrike" kern="1200" cap="none" spc="0" normalizeH="0" baseline="0" noProof="0" dirty="0">
                <a:ln>
                  <a:noFill/>
                </a:ln>
                <a:solidFill>
                  <a:srgbClr val="FF0000"/>
                </a:solidFill>
                <a:effectLst/>
                <a:uLnTx/>
                <a:uFillTx/>
                <a:latin typeface="Arial Black" pitchFamily="34" charset="0"/>
                <a:ea typeface="+mn-ea"/>
                <a:cs typeface="+mn-cs"/>
              </a:rPr>
              <a:t>Vendre</a:t>
            </a:r>
            <a:r>
              <a:rPr kumimoji="0" lang="fr-FR" sz="2000" b="0" i="0" u="none" strike="noStrike" kern="1200" cap="none" spc="0" normalizeH="0" baseline="0" noProof="0" dirty="0">
                <a:ln>
                  <a:noFill/>
                </a:ln>
                <a:solidFill>
                  <a:srgbClr val="0070C0"/>
                </a:solidFill>
                <a:effectLst/>
                <a:uLnTx/>
                <a:uFillTx/>
                <a:latin typeface="Arial Black" pitchFamily="34" charset="0"/>
                <a:ea typeface="+mn-ea"/>
                <a:cs typeface="+mn-cs"/>
              </a:rPr>
              <a:t> - Gérer</a:t>
            </a:r>
          </a:p>
        </p:txBody>
      </p:sp>
      <p:graphicFrame>
        <p:nvGraphicFramePr>
          <p:cNvPr id="16" name="Diagramme 15"/>
          <p:cNvGraphicFramePr/>
          <p:nvPr/>
        </p:nvGraphicFramePr>
        <p:xfrm>
          <a:off x="179512" y="0"/>
          <a:ext cx="8856984" cy="1700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93732" y="1602494"/>
            <a:ext cx="3729275" cy="1015663"/>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marL="0" marR="0" lvl="0" indent="0" algn="ctr" defTabSz="1031626" rtl="0" eaLnBrk="1" fontAlgn="auto" latinLnBrk="0" hangingPunct="1">
              <a:lnSpc>
                <a:spcPct val="100000"/>
              </a:lnSpc>
              <a:spcBef>
                <a:spcPts val="0"/>
              </a:spcBef>
              <a:spcAft>
                <a:spcPts val="0"/>
              </a:spcAft>
              <a:buClrTx/>
              <a:buSzTx/>
              <a:buFontTx/>
              <a:buNone/>
              <a:tabLst/>
              <a:defRPr/>
            </a:pPr>
            <a:r>
              <a:rPr kumimoji="0" lang="fr-FR" sz="20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Calibri"/>
                <a:ea typeface="+mn-ea"/>
                <a:cs typeface="+mn-cs"/>
              </a:rPr>
              <a:t>CAP </a:t>
            </a:r>
          </a:p>
          <a:p>
            <a:pPr marL="0" marR="0" lvl="0" indent="0" algn="ctr" defTabSz="1031626" rtl="0" eaLnBrk="1" fontAlgn="auto" latinLnBrk="0" hangingPunct="1">
              <a:lnSpc>
                <a:spcPct val="100000"/>
              </a:lnSpc>
              <a:spcBef>
                <a:spcPts val="0"/>
              </a:spcBef>
              <a:spcAft>
                <a:spcPts val="0"/>
              </a:spcAft>
              <a:buClrTx/>
              <a:buSzTx/>
              <a:buFontTx/>
              <a:buNone/>
              <a:tabLst/>
              <a:defRPr/>
            </a:pPr>
            <a:r>
              <a:rPr kumimoji="0" lang="fr-FR" sz="20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Calibri"/>
                <a:ea typeface="+mn-ea"/>
                <a:cs typeface="+mn-cs"/>
              </a:rPr>
              <a:t>Employé de commerce </a:t>
            </a:r>
          </a:p>
          <a:p>
            <a:pPr marL="0" marR="0" lvl="0" indent="0" algn="ctr" defTabSz="1031626" rtl="0" eaLnBrk="1" fontAlgn="auto" latinLnBrk="0" hangingPunct="1">
              <a:lnSpc>
                <a:spcPct val="100000"/>
              </a:lnSpc>
              <a:spcBef>
                <a:spcPts val="0"/>
              </a:spcBef>
              <a:spcAft>
                <a:spcPts val="0"/>
              </a:spcAft>
              <a:buClrTx/>
              <a:buSzTx/>
              <a:buFontTx/>
              <a:buNone/>
              <a:tabLst/>
              <a:defRPr/>
            </a:pPr>
            <a:r>
              <a:rPr kumimoji="0" lang="fr-FR" sz="20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Calibri"/>
                <a:ea typeface="+mn-ea"/>
                <a:cs typeface="+mn-cs"/>
              </a:rPr>
              <a:t>multi-spécialités</a:t>
            </a:r>
          </a:p>
        </p:txBody>
      </p:sp>
      <p:sp>
        <p:nvSpPr>
          <p:cNvPr id="11" name="Rectangle 10"/>
          <p:cNvSpPr/>
          <p:nvPr/>
        </p:nvSpPr>
        <p:spPr>
          <a:xfrm>
            <a:off x="5220072" y="1602494"/>
            <a:ext cx="3729275" cy="830997"/>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marL="0" marR="0" lvl="0" indent="0" algn="ctr" defTabSz="1031626" rtl="0" eaLnBrk="1" fontAlgn="auto" latinLnBrk="0" hangingPunct="1">
              <a:lnSpc>
                <a:spcPct val="100000"/>
              </a:lnSpc>
              <a:spcBef>
                <a:spcPts val="0"/>
              </a:spcBef>
              <a:spcAft>
                <a:spcPts val="0"/>
              </a:spcAft>
              <a:buClrTx/>
              <a:buSzTx/>
              <a:buFontTx/>
              <a:buNone/>
              <a:tabLst/>
              <a:defRPr/>
            </a:pPr>
            <a:r>
              <a:rPr kumimoji="0" lang="fr-FR" sz="2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Calibri"/>
                <a:ea typeface="+mn-ea"/>
                <a:cs typeface="+mn-cs"/>
              </a:rPr>
              <a:t>BAC PRO</a:t>
            </a:r>
          </a:p>
          <a:p>
            <a:pPr marL="0" marR="0" lvl="0" indent="0" algn="ctr" defTabSz="1031626" rtl="0" eaLnBrk="1" fontAlgn="auto" latinLnBrk="0" hangingPunct="1">
              <a:lnSpc>
                <a:spcPct val="100000"/>
              </a:lnSpc>
              <a:spcBef>
                <a:spcPts val="0"/>
              </a:spcBef>
              <a:spcAft>
                <a:spcPts val="0"/>
              </a:spcAft>
              <a:buClrTx/>
              <a:buSzTx/>
              <a:buFontTx/>
              <a:buNone/>
              <a:tabLst/>
              <a:defRPr/>
            </a:pPr>
            <a:r>
              <a:rPr kumimoji="0" lang="fr-FR" sz="2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Calibri"/>
                <a:ea typeface="+mn-ea"/>
                <a:cs typeface="+mn-cs"/>
              </a:rPr>
              <a:t>Commerce</a:t>
            </a:r>
          </a:p>
        </p:txBody>
      </p:sp>
      <p:pic>
        <p:nvPicPr>
          <p:cNvPr id="40966" name="Picture 4" descr="C:\Users\Proviseur adjoint\AppData\Local\Microsoft\Windows\Temporary Internet Files\Content.IE5\08H3AXX7\MC900216568[1].wmf"/>
          <p:cNvPicPr>
            <a:picLocks noChangeAspect="1" noChangeArrowheads="1"/>
          </p:cNvPicPr>
          <p:nvPr/>
        </p:nvPicPr>
        <p:blipFill>
          <a:blip r:embed="rId8" cstate="print"/>
          <a:srcRect/>
          <a:stretch>
            <a:fillRect/>
          </a:stretch>
        </p:blipFill>
        <p:spPr bwMode="auto">
          <a:xfrm rot="1332918">
            <a:off x="3919538" y="690563"/>
            <a:ext cx="1636712" cy="1824037"/>
          </a:xfrm>
          <a:prstGeom prst="rect">
            <a:avLst/>
          </a:prstGeom>
          <a:noFill/>
          <a:ln w="9525">
            <a:noFill/>
            <a:miter lim="800000"/>
            <a:headEnd/>
            <a:tailEnd/>
          </a:ln>
        </p:spPr>
      </p:pic>
      <p:pic>
        <p:nvPicPr>
          <p:cNvPr id="17" name="Image 16"/>
          <p:cNvPicPr>
            <a:picLocks noChangeAspect="1"/>
          </p:cNvPicPr>
          <p:nvPr/>
        </p:nvPicPr>
        <p:blipFill>
          <a:blip r:embed="rId9" cstate="print"/>
          <a:srcRect/>
          <a:stretch>
            <a:fillRect/>
          </a:stretch>
        </p:blipFill>
        <p:spPr bwMode="auto">
          <a:xfrm>
            <a:off x="6658417" y="4100086"/>
            <a:ext cx="2195512" cy="1520825"/>
          </a:xfrm>
          <a:prstGeom prst="rect">
            <a:avLst/>
          </a:prstGeom>
          <a:noFill/>
          <a:ln w="9525">
            <a:noFill/>
            <a:miter lim="800000"/>
            <a:headEnd/>
            <a:tailEnd/>
          </a:ln>
        </p:spPr>
      </p:pic>
      <p:pic>
        <p:nvPicPr>
          <p:cNvPr id="22" name="Picture 2" descr="E:\Céline lycée\471.JPG">
            <a:hlinkClick r:id="" action="ppaction://hlinkshowjump?jump=nextslide"/>
          </p:cNvPr>
          <p:cNvPicPr>
            <a:picLocks noChangeAspect="1" noChangeArrowheads="1"/>
          </p:cNvPicPr>
          <p:nvPr/>
        </p:nvPicPr>
        <p:blipFill>
          <a:blip r:embed="rId10" cstate="print"/>
          <a:srcRect/>
          <a:stretch>
            <a:fillRect/>
          </a:stretch>
        </p:blipFill>
        <p:spPr bwMode="auto">
          <a:xfrm>
            <a:off x="697201" y="4105383"/>
            <a:ext cx="2082800" cy="1668462"/>
          </a:xfrm>
          <a:prstGeom prst="rect">
            <a:avLst/>
          </a:prstGeom>
          <a:noFill/>
          <a:ln w="9525">
            <a:noFill/>
            <a:miter lim="800000"/>
            <a:headEnd/>
            <a:tailEnd/>
          </a:ln>
        </p:spPr>
      </p:pic>
      <p:grpSp>
        <p:nvGrpSpPr>
          <p:cNvPr id="40969" name="Groupe 18"/>
          <p:cNvGrpSpPr>
            <a:grpSpLocks/>
          </p:cNvGrpSpPr>
          <p:nvPr/>
        </p:nvGrpSpPr>
        <p:grpSpPr bwMode="auto">
          <a:xfrm>
            <a:off x="1921803" y="5757736"/>
            <a:ext cx="5903913"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pic>
          <p:nvPicPr>
            <p:cNvPr id="40974" name="Picture 5" descr="C:\Users\Proviseur adjoint\AppData\Local\Microsoft\Windows\Temporary Internet Files\Content.IE5\N2P0K12V\MC900434217[1].wmf"/>
            <p:cNvPicPr>
              <a:picLocks noChangeAspect="1" noChangeArrowheads="1"/>
            </p:cNvPicPr>
            <p:nvPr/>
          </p:nvPicPr>
          <p:blipFill>
            <a:blip r:embed="rId11" cstate="print"/>
            <a:srcRect/>
            <a:stretch>
              <a:fillRect/>
            </a:stretch>
          </p:blipFill>
          <p:spPr bwMode="auto">
            <a:xfrm>
              <a:off x="2339752" y="5423619"/>
              <a:ext cx="1841500" cy="1101725"/>
            </a:xfrm>
            <a:prstGeom prst="rect">
              <a:avLst/>
            </a:prstGeom>
            <a:noFill/>
            <a:ln w="9525">
              <a:noFill/>
              <a:miter lim="800000"/>
              <a:headEnd/>
              <a:tailEnd/>
            </a:ln>
          </p:spPr>
        </p:pic>
      </p:grpSp>
      <p:pic>
        <p:nvPicPr>
          <p:cNvPr id="21506" name="Picture 2" descr="vente"/>
          <p:cNvPicPr>
            <a:picLocks noChangeAspect="1" noChangeArrowheads="1"/>
          </p:cNvPicPr>
          <p:nvPr/>
        </p:nvPicPr>
        <p:blipFill>
          <a:blip r:embed="rId12" cstate="print"/>
          <a:srcRect/>
          <a:stretch>
            <a:fillRect/>
          </a:stretch>
        </p:blipFill>
        <p:spPr bwMode="auto">
          <a:xfrm>
            <a:off x="3615940" y="4028648"/>
            <a:ext cx="2227262" cy="1663700"/>
          </a:xfrm>
          <a:prstGeom prst="rect">
            <a:avLst/>
          </a:prstGeom>
          <a:noFill/>
          <a:ln w="9525">
            <a:noFill/>
            <a:miter lim="800000"/>
            <a:headEnd/>
            <a:tailEnd/>
          </a:ln>
        </p:spPr>
      </p:pic>
      <p:pic>
        <p:nvPicPr>
          <p:cNvPr id="14" name="Picture 3" descr="C:\Users\provadj\AppData\Local\Temp\Fichiers Internet temporaires\Content.IE5\QK5HO8YA\MC900439799[1].png">
            <a:hlinkClick r:id="" action="ppaction://hlinkshowjump?jump=nextslide"/>
          </p:cNvPr>
          <p:cNvPicPr>
            <a:picLocks noChangeAspect="1" noChangeArrowheads="1"/>
          </p:cNvPicPr>
          <p:nvPr/>
        </p:nvPicPr>
        <p:blipFill>
          <a:blip r:embed="rId13" cstate="print"/>
          <a:srcRect/>
          <a:stretch>
            <a:fillRect/>
          </a:stretch>
        </p:blipFill>
        <p:spPr bwMode="auto">
          <a:xfrm rot="3358032">
            <a:off x="8130429" y="5961729"/>
            <a:ext cx="836612" cy="836613"/>
          </a:xfrm>
          <a:prstGeom prst="rect">
            <a:avLst/>
          </a:prstGeom>
          <a:noFill/>
          <a:ln w="9525">
            <a:noFill/>
            <a:miter lim="800000"/>
            <a:headEnd/>
            <a:tailEnd/>
          </a:ln>
        </p:spPr>
      </p:pic>
      <p:pic>
        <p:nvPicPr>
          <p:cNvPr id="20" name="Imag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0157" y="5971380"/>
            <a:ext cx="817309" cy="817309"/>
          </a:xfrm>
          <a:prstGeom prst="rect">
            <a:avLst/>
          </a:prstGeom>
        </p:spPr>
      </p:pic>
      <p:pic>
        <p:nvPicPr>
          <p:cNvPr id="21" name="Image 20"/>
          <p:cNvPicPr>
            <a:picLocks noChangeAspect="1"/>
          </p:cNvPicPr>
          <p:nvPr/>
        </p:nvPicPr>
        <p:blipFill rotWithShape="1">
          <a:blip r:embed="rId15" cstate="print">
            <a:extLst>
              <a:ext uri="{28A0092B-C50C-407E-A947-70E740481C1C}">
                <a14:useLocalDpi xmlns:a14="http://schemas.microsoft.com/office/drawing/2010/main" val="0"/>
              </a:ext>
            </a:extLst>
          </a:blip>
          <a:srcRect t="56149"/>
          <a:stretch/>
        </p:blipFill>
        <p:spPr>
          <a:xfrm>
            <a:off x="4789629" y="6021356"/>
            <a:ext cx="1168907" cy="768868"/>
          </a:xfrm>
          <a:prstGeom prst="rect">
            <a:avLst/>
          </a:prstGeom>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100000">
              <a:srgbClr val="92D050"/>
            </a:gs>
            <a:gs pos="22000">
              <a:schemeClr val="accent1">
                <a:tint val="23500"/>
                <a:satMod val="160000"/>
                <a:alpha val="67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41986"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41997" name="Picture 5" descr="C:\Users\Proviseur adjoint\AppData\Local\Microsoft\Windows\Temporary Internet Files\Content.IE5\N2P0K12V\MC900434217[1].wmf"/>
            <p:cNvPicPr>
              <a:picLocks noChangeAspect="1" noChangeArrowheads="1"/>
            </p:cNvPicPr>
            <p:nvPr/>
          </p:nvPicPr>
          <p:blipFill>
            <a:blip r:embed="rId3" cstate="print"/>
            <a:srcRect/>
            <a:stretch>
              <a:fillRect/>
            </a:stretch>
          </p:blipFill>
          <p:spPr bwMode="auto">
            <a:xfrm>
              <a:off x="2339752" y="5423619"/>
              <a:ext cx="1841500" cy="1101725"/>
            </a:xfrm>
            <a:prstGeom prst="rect">
              <a:avLst/>
            </a:prstGeom>
            <a:noFill/>
            <a:ln w="9525">
              <a:noFill/>
              <a:miter lim="800000"/>
              <a:headEnd/>
              <a:tailEnd/>
            </a:ln>
          </p:spPr>
        </p:pic>
      </p:grpSp>
      <p:pic>
        <p:nvPicPr>
          <p:cNvPr id="14" name="Picture 3" descr="E:\photo camille 2.JPG"/>
          <p:cNvPicPr>
            <a:picLocks noChangeAspect="1" noChangeArrowheads="1"/>
          </p:cNvPicPr>
          <p:nvPr/>
        </p:nvPicPr>
        <p:blipFill>
          <a:blip r:embed="rId4" cstate="print"/>
          <a:srcRect/>
          <a:stretch>
            <a:fillRect/>
          </a:stretch>
        </p:blipFill>
        <p:spPr bwMode="auto">
          <a:xfrm>
            <a:off x="3995738" y="3429000"/>
            <a:ext cx="1647825" cy="2189163"/>
          </a:xfrm>
          <a:prstGeom prst="rect">
            <a:avLst/>
          </a:prstGeom>
          <a:noFill/>
          <a:ln w="9525">
            <a:noFill/>
            <a:miter lim="800000"/>
            <a:headEnd/>
            <a:tailEnd/>
          </a:ln>
        </p:spPr>
      </p:pic>
      <p:pic>
        <p:nvPicPr>
          <p:cNvPr id="23" name="Picture 4" descr="E:\photo Charlène 1.jpg">
            <a:hlinkClick r:id="" action="ppaction://hlinkshowjump?jump=nextslide"/>
          </p:cNvPr>
          <p:cNvPicPr>
            <a:picLocks noChangeAspect="1" noChangeArrowheads="1"/>
          </p:cNvPicPr>
          <p:nvPr/>
        </p:nvPicPr>
        <p:blipFill>
          <a:blip r:embed="rId5" cstate="print"/>
          <a:srcRect/>
          <a:stretch>
            <a:fillRect/>
          </a:stretch>
        </p:blipFill>
        <p:spPr bwMode="auto">
          <a:xfrm>
            <a:off x="6462713" y="3397250"/>
            <a:ext cx="2185987" cy="1776413"/>
          </a:xfrm>
          <a:prstGeom prst="rect">
            <a:avLst/>
          </a:prstGeom>
          <a:noFill/>
          <a:ln w="9525">
            <a:noFill/>
            <a:miter lim="800000"/>
            <a:headEnd/>
            <a:tailEnd/>
          </a:ln>
        </p:spPr>
      </p:pic>
      <p:pic>
        <p:nvPicPr>
          <p:cNvPr id="24" name="Picture 5" descr="E:\Pauline 2.JPG"/>
          <p:cNvPicPr>
            <a:picLocks noChangeAspect="1" noChangeArrowheads="1"/>
          </p:cNvPicPr>
          <p:nvPr/>
        </p:nvPicPr>
        <p:blipFill>
          <a:blip r:embed="rId6" cstate="print">
            <a:lum bright="10000"/>
          </a:blip>
          <a:srcRect/>
          <a:stretch>
            <a:fillRect/>
          </a:stretch>
        </p:blipFill>
        <p:spPr bwMode="auto">
          <a:xfrm>
            <a:off x="755650" y="3413125"/>
            <a:ext cx="2235200" cy="1816100"/>
          </a:xfrm>
          <a:prstGeom prst="rect">
            <a:avLst/>
          </a:prstGeom>
          <a:noFill/>
          <a:ln w="9525">
            <a:noFill/>
            <a:miter lim="800000"/>
            <a:headEnd/>
            <a:tailEnd/>
          </a:ln>
        </p:spPr>
      </p:pic>
      <p:graphicFrame>
        <p:nvGraphicFramePr>
          <p:cNvPr id="25" name="Diagramme 24"/>
          <p:cNvGraphicFramePr/>
          <p:nvPr/>
        </p:nvGraphicFramePr>
        <p:xfrm>
          <a:off x="179512" y="0"/>
          <a:ext cx="8856984" cy="1700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p:cNvSpPr/>
          <p:nvPr/>
        </p:nvSpPr>
        <p:spPr>
          <a:xfrm>
            <a:off x="493733" y="1602494"/>
            <a:ext cx="3693233" cy="1200329"/>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a:t>
            </a:r>
          </a:p>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Accueil relation clients et usagers</a:t>
            </a:r>
          </a:p>
        </p:txBody>
      </p:sp>
      <p:pic>
        <p:nvPicPr>
          <p:cNvPr id="41993" name="Picture 4" descr="C:\Users\Proviseur adjoint\AppData\Local\Microsoft\Windows\Temporary Internet Files\Content.IE5\08H3AXX7\MC900216568[1].wmf"/>
          <p:cNvPicPr>
            <a:picLocks noChangeAspect="1" noChangeArrowheads="1"/>
          </p:cNvPicPr>
          <p:nvPr/>
        </p:nvPicPr>
        <p:blipFill>
          <a:blip r:embed="rId12" cstate="print"/>
          <a:srcRect/>
          <a:stretch>
            <a:fillRect/>
          </a:stretch>
        </p:blipFill>
        <p:spPr bwMode="auto">
          <a:xfrm rot="1332918">
            <a:off x="3886200" y="690563"/>
            <a:ext cx="1622425" cy="1824037"/>
          </a:xfrm>
          <a:prstGeom prst="rect">
            <a:avLst/>
          </a:prstGeom>
          <a:noFill/>
          <a:ln w="9525">
            <a:noFill/>
            <a:miter lim="800000"/>
            <a:headEnd/>
            <a:tailEnd/>
          </a:ln>
        </p:spPr>
      </p:pic>
      <p:sp>
        <p:nvSpPr>
          <p:cNvPr id="15" name="ZoneTexte 14"/>
          <p:cNvSpPr txBox="1"/>
          <p:nvPr/>
        </p:nvSpPr>
        <p:spPr>
          <a:xfrm>
            <a:off x="611188" y="2922588"/>
            <a:ext cx="8243887" cy="5238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2800" dirty="0">
                <a:solidFill>
                  <a:srgbClr val="0070C0"/>
                </a:solidFill>
                <a:latin typeface="Arial Black" pitchFamily="34" charset="0"/>
              </a:rPr>
              <a:t>Accueil Prospection Vente de service</a:t>
            </a:r>
          </a:p>
        </p:txBody>
      </p:sp>
      <p:pic>
        <p:nvPicPr>
          <p:cNvPr id="41995" name="Picture 3" descr="C:\Users\provadj\AppData\Local\Temp\Fichiers Internet temporaires\Content.IE5\QK5HO8YA\MC900439799[1].png">
            <a:hlinkClick r:id="" action="ppaction://hlinkshowjump?jump=nextslide"/>
          </p:cNvPr>
          <p:cNvPicPr>
            <a:picLocks noChangeAspect="1" noChangeArrowheads="1"/>
          </p:cNvPicPr>
          <p:nvPr/>
        </p:nvPicPr>
        <p:blipFill>
          <a:blip r:embed="rId13" cstate="print"/>
          <a:srcRect/>
          <a:stretch>
            <a:fillRect/>
          </a:stretch>
        </p:blipFill>
        <p:spPr bwMode="auto">
          <a:xfrm rot="3358032">
            <a:off x="8099426" y="5700712"/>
            <a:ext cx="836612" cy="836613"/>
          </a:xfrm>
          <a:prstGeom prst="rect">
            <a:avLst/>
          </a:prstGeom>
          <a:noFill/>
          <a:ln w="9525">
            <a:noFill/>
            <a:miter lim="800000"/>
            <a:headEnd/>
            <a:tailEnd/>
          </a:ln>
        </p:spPr>
      </p:pic>
      <p:pic>
        <p:nvPicPr>
          <p:cNvPr id="17" name="Imag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15822" y="5963570"/>
            <a:ext cx="817309" cy="817309"/>
          </a:xfrm>
          <a:prstGeom prst="rect">
            <a:avLst/>
          </a:prstGeom>
        </p:spPr>
      </p:pic>
      <p:pic>
        <p:nvPicPr>
          <p:cNvPr id="19" name="Image 18"/>
          <p:cNvPicPr>
            <a:picLocks noChangeAspect="1"/>
          </p:cNvPicPr>
          <p:nvPr/>
        </p:nvPicPr>
        <p:blipFill rotWithShape="1">
          <a:blip r:embed="rId15" cstate="print">
            <a:extLst>
              <a:ext uri="{28A0092B-C50C-407E-A947-70E740481C1C}">
                <a14:useLocalDpi xmlns:a14="http://schemas.microsoft.com/office/drawing/2010/main" val="0"/>
              </a:ext>
            </a:extLst>
          </a:blip>
          <a:srcRect t="56149"/>
          <a:stretch/>
        </p:blipFill>
        <p:spPr>
          <a:xfrm>
            <a:off x="4796109" y="6010455"/>
            <a:ext cx="1168907" cy="76886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5"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down)">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1000"/>
                                        <p:tgtEl>
                                          <p:spTgt spid="24"/>
                                        </p:tgtEl>
                                      </p:cBhvr>
                                    </p:animEffect>
                                  </p:childTnLst>
                                </p:cTn>
                              </p:par>
                            </p:childTnLst>
                          </p:cTn>
                        </p:par>
                        <p:par>
                          <p:cTn id="16" fill="hold">
                            <p:stCondLst>
                              <p:cond delay="40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1000"/>
                                        <p:tgtEl>
                                          <p:spTgt spid="14"/>
                                        </p:tgtEl>
                                      </p:cBhvr>
                                    </p:animEffect>
                                  </p:childTnLst>
                                </p:cTn>
                              </p:par>
                            </p:childTnLst>
                          </p:cTn>
                        </p:par>
                        <p:par>
                          <p:cTn id="20" fill="hold">
                            <p:stCondLst>
                              <p:cond delay="5000"/>
                            </p:stCondLst>
                            <p:childTnLst>
                              <p:par>
                                <p:cTn id="21" presetID="22" presetClass="entr" presetSubtype="1" fill="hold"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t2.gstatic.com/images?q=tbn:ANd9GcRlSGpP8FVY3AmyBrGKa81XRIgC8ejvS3qbr99vUiuhu3cJk59L"/>
          <p:cNvPicPr>
            <a:picLocks noChangeAspect="1" noChangeArrowheads="1"/>
          </p:cNvPicPr>
          <p:nvPr/>
        </p:nvPicPr>
        <p:blipFill>
          <a:blip r:embed="rId3" cstate="print"/>
          <a:srcRect/>
          <a:stretch>
            <a:fillRect/>
          </a:stretch>
        </p:blipFill>
        <p:spPr bwMode="auto">
          <a:xfrm>
            <a:off x="5868144" y="3295011"/>
            <a:ext cx="2704117" cy="1586532"/>
          </a:xfrm>
          <a:prstGeom prst="rect">
            <a:avLst/>
          </a:prstGeom>
          <a:noFill/>
          <a:ln w="9525">
            <a:noFill/>
            <a:miter lim="800000"/>
            <a:headEnd/>
            <a:tailEnd/>
          </a:ln>
        </p:spPr>
      </p:pic>
      <p:pic>
        <p:nvPicPr>
          <p:cNvPr id="2" name="Picture 4" descr="http://t1.gstatic.com/images?q=tbn:ANd9GcTY8aoRHDLvxxiC9_SyGFSwC6KB6OndBwvDPcDZkX00WxWUB_6-"/>
          <p:cNvPicPr>
            <a:picLocks noChangeAspect="1" noChangeArrowheads="1"/>
          </p:cNvPicPr>
          <p:nvPr/>
        </p:nvPicPr>
        <p:blipFill>
          <a:blip r:embed="rId4" cstate="print"/>
          <a:srcRect/>
          <a:stretch>
            <a:fillRect/>
          </a:stretch>
        </p:blipFill>
        <p:spPr bwMode="auto">
          <a:xfrm>
            <a:off x="2976107" y="3262948"/>
            <a:ext cx="2402892" cy="1599015"/>
          </a:xfrm>
          <a:prstGeom prst="rect">
            <a:avLst/>
          </a:prstGeom>
          <a:noFill/>
          <a:ln w="9525">
            <a:noFill/>
            <a:miter lim="800000"/>
            <a:headEnd/>
            <a:tailEnd/>
          </a:ln>
        </p:spPr>
      </p:pic>
      <p:pic>
        <p:nvPicPr>
          <p:cNvPr id="16" name="Image 15"/>
          <p:cNvPicPr>
            <a:picLocks noChangeAspect="1"/>
          </p:cNvPicPr>
          <p:nvPr/>
        </p:nvPicPr>
        <p:blipFill>
          <a:blip r:embed="rId5" cstate="print"/>
          <a:srcRect/>
          <a:stretch>
            <a:fillRect/>
          </a:stretch>
        </p:blipFill>
        <p:spPr bwMode="auto">
          <a:xfrm>
            <a:off x="790459" y="3282629"/>
            <a:ext cx="1759039" cy="1589124"/>
          </a:xfrm>
          <a:prstGeom prst="rect">
            <a:avLst/>
          </a:prstGeom>
          <a:noFill/>
          <a:ln w="9525">
            <a:noFill/>
            <a:miter lim="800000"/>
            <a:headEnd/>
            <a:tailEnd/>
          </a:ln>
        </p:spPr>
      </p:pic>
      <p:grpSp>
        <p:nvGrpSpPr>
          <p:cNvPr id="43013" name="Groupe 18"/>
          <p:cNvGrpSpPr>
            <a:grpSpLocks/>
          </p:cNvGrpSpPr>
          <p:nvPr/>
        </p:nvGrpSpPr>
        <p:grpSpPr bwMode="auto">
          <a:xfrm>
            <a:off x="1874838" y="5749925"/>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43021" name="Picture 5" descr="C:\Users\Proviseur adjoint\AppData\Local\Microsoft\Windows\Temporary Internet Files\Content.IE5\N2P0K12V\MC900434217[1].wmf"/>
            <p:cNvPicPr>
              <a:picLocks noChangeAspect="1" noChangeArrowheads="1"/>
            </p:cNvPicPr>
            <p:nvPr/>
          </p:nvPicPr>
          <p:blipFill>
            <a:blip r:embed="rId6" cstate="print"/>
            <a:srcRect/>
            <a:stretch>
              <a:fillRect/>
            </a:stretch>
          </p:blipFill>
          <p:spPr bwMode="auto">
            <a:xfrm>
              <a:off x="2339752" y="5423619"/>
              <a:ext cx="1841500" cy="1101725"/>
            </a:xfrm>
            <a:prstGeom prst="rect">
              <a:avLst/>
            </a:prstGeom>
            <a:noFill/>
            <a:ln w="9525">
              <a:noFill/>
              <a:miter lim="800000"/>
              <a:headEnd/>
              <a:tailEnd/>
            </a:ln>
          </p:spPr>
        </p:pic>
      </p:grpSp>
      <p:sp>
        <p:nvSpPr>
          <p:cNvPr id="15" name="ZoneTexte 14"/>
          <p:cNvSpPr txBox="1"/>
          <p:nvPr/>
        </p:nvSpPr>
        <p:spPr>
          <a:xfrm>
            <a:off x="561976" y="2252256"/>
            <a:ext cx="8243887" cy="95410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2800" dirty="0">
                <a:solidFill>
                  <a:srgbClr val="0070C0"/>
                </a:solidFill>
                <a:latin typeface="Arial Black" pitchFamily="34" charset="0"/>
              </a:rPr>
              <a:t>Prospection clientèle, suivi de la clientèle et négociation avec la clientèle</a:t>
            </a:r>
          </a:p>
        </p:txBody>
      </p:sp>
      <p:graphicFrame>
        <p:nvGraphicFramePr>
          <p:cNvPr id="25" name="Diagramme 24"/>
          <p:cNvGraphicFramePr/>
          <p:nvPr/>
        </p:nvGraphicFramePr>
        <p:xfrm>
          <a:off x="179512" y="0"/>
          <a:ext cx="8856984" cy="1700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p:cNvSpPr/>
          <p:nvPr/>
        </p:nvSpPr>
        <p:spPr>
          <a:xfrm>
            <a:off x="484320" y="1551610"/>
            <a:ext cx="3693233" cy="461665"/>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 Vente</a:t>
            </a:r>
          </a:p>
        </p:txBody>
      </p:sp>
      <p:pic>
        <p:nvPicPr>
          <p:cNvPr id="43018" name="Picture 4" descr="C:\Users\Proviseur adjoint\AppData\Local\Microsoft\Windows\Temporary Internet Files\Content.IE5\08H3AXX7\MC900216568[1].wmf"/>
          <p:cNvPicPr>
            <a:picLocks noChangeAspect="1" noChangeArrowheads="1"/>
          </p:cNvPicPr>
          <p:nvPr/>
        </p:nvPicPr>
        <p:blipFill>
          <a:blip r:embed="rId12" cstate="print"/>
          <a:srcRect/>
          <a:stretch>
            <a:fillRect/>
          </a:stretch>
        </p:blipFill>
        <p:spPr bwMode="auto">
          <a:xfrm rot="1332918">
            <a:off x="4060293" y="768332"/>
            <a:ext cx="1286211" cy="1446043"/>
          </a:xfrm>
          <a:prstGeom prst="rect">
            <a:avLst/>
          </a:prstGeom>
          <a:noFill/>
          <a:ln w="9525">
            <a:noFill/>
            <a:miter lim="800000"/>
            <a:headEnd/>
            <a:tailEnd/>
          </a:ln>
        </p:spPr>
      </p:pic>
      <p:pic>
        <p:nvPicPr>
          <p:cNvPr id="43019" name="Picture 5" descr="C:\Users\provadj\AppData\Local\Temp\Fichiers Internet temporaires\Content.IE5\3GQPB8E0\MC900439807[1].png">
            <a:hlinkClick r:id="rId13" action="ppaction://hlinksldjump"/>
          </p:cNvPr>
          <p:cNvPicPr>
            <a:picLocks noChangeAspect="1" noChangeArrowheads="1"/>
          </p:cNvPicPr>
          <p:nvPr/>
        </p:nvPicPr>
        <p:blipFill>
          <a:blip r:embed="rId14" cstate="print"/>
          <a:srcRect/>
          <a:stretch>
            <a:fillRect/>
          </a:stretch>
        </p:blipFill>
        <p:spPr bwMode="auto">
          <a:xfrm>
            <a:off x="8154988" y="449263"/>
            <a:ext cx="650875" cy="650875"/>
          </a:xfrm>
          <a:prstGeom prst="rect">
            <a:avLst/>
          </a:prstGeom>
          <a:noFill/>
          <a:ln w="9525">
            <a:noFill/>
            <a:miter lim="800000"/>
            <a:headEnd/>
            <a:tailEnd/>
          </a:ln>
        </p:spPr>
      </p:pic>
      <p:sp>
        <p:nvSpPr>
          <p:cNvPr id="17" name="ZoneTexte 16">
            <a:extLst>
              <a:ext uri="{FF2B5EF4-FFF2-40B4-BE49-F238E27FC236}">
                <a16:creationId xmlns:a16="http://schemas.microsoft.com/office/drawing/2014/main" xmlns="" id="{9F034519-0792-449A-B24D-9CB38A438F93}"/>
              </a:ext>
            </a:extLst>
          </p:cNvPr>
          <p:cNvSpPr txBox="1"/>
          <p:nvPr/>
        </p:nvSpPr>
        <p:spPr>
          <a:xfrm>
            <a:off x="450056" y="4938128"/>
            <a:ext cx="8243887" cy="83099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2400" dirty="0">
                <a:solidFill>
                  <a:schemeClr val="accent3">
                    <a:lumMod val="75000"/>
                  </a:schemeClr>
                </a:solidFill>
                <a:latin typeface="Arial Black" pitchFamily="34" charset="0"/>
              </a:rPr>
              <a:t>Attention : Un </a:t>
            </a:r>
            <a:r>
              <a:rPr lang="fr-FR" sz="2400" dirty="0">
                <a:solidFill>
                  <a:srgbClr val="FF0000"/>
                </a:solidFill>
                <a:latin typeface="Arial Black" pitchFamily="34" charset="0"/>
              </a:rPr>
              <a:t>vendeur</a:t>
            </a:r>
            <a:r>
              <a:rPr lang="fr-FR" sz="2400" dirty="0">
                <a:solidFill>
                  <a:schemeClr val="accent3">
                    <a:lumMod val="75000"/>
                  </a:schemeClr>
                </a:solidFill>
                <a:latin typeface="Arial Black" pitchFamily="34" charset="0"/>
              </a:rPr>
              <a:t> s’appelle un </a:t>
            </a:r>
            <a:r>
              <a:rPr lang="fr-FR" sz="2400" dirty="0">
                <a:solidFill>
                  <a:srgbClr val="FF0000"/>
                </a:solidFill>
                <a:latin typeface="Arial Black" pitchFamily="34" charset="0"/>
              </a:rPr>
              <a:t>COMMERCIAL</a:t>
            </a:r>
            <a:r>
              <a:rPr lang="fr-FR" sz="2400" dirty="0">
                <a:solidFill>
                  <a:schemeClr val="accent3">
                    <a:lumMod val="75000"/>
                  </a:schemeClr>
                </a:solidFill>
                <a:latin typeface="Arial Black" pitchFamily="34" charset="0"/>
              </a:rPr>
              <a:t> !</a:t>
            </a:r>
          </a:p>
        </p:txBody>
      </p:sp>
      <p:pic>
        <p:nvPicPr>
          <p:cNvPr id="19" name="Imag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63788" y="5963570"/>
            <a:ext cx="817309" cy="817309"/>
          </a:xfrm>
          <a:prstGeom prst="rect">
            <a:avLst/>
          </a:prstGeom>
        </p:spPr>
      </p:pic>
      <p:pic>
        <p:nvPicPr>
          <p:cNvPr id="20" name="Image 19"/>
          <p:cNvPicPr>
            <a:picLocks noChangeAspect="1"/>
          </p:cNvPicPr>
          <p:nvPr/>
        </p:nvPicPr>
        <p:blipFill rotWithShape="1">
          <a:blip r:embed="rId16" cstate="print">
            <a:extLst>
              <a:ext uri="{28A0092B-C50C-407E-A947-70E740481C1C}">
                <a14:useLocalDpi xmlns:a14="http://schemas.microsoft.com/office/drawing/2010/main" val="0"/>
              </a:ext>
            </a:extLst>
          </a:blip>
          <a:srcRect t="56149"/>
          <a:stretch/>
        </p:blipFill>
        <p:spPr>
          <a:xfrm>
            <a:off x="4795462" y="5987790"/>
            <a:ext cx="1168907" cy="768868"/>
          </a:xfrm>
          <a:prstGeom prst="rect">
            <a:avLst/>
          </a:prstGeom>
        </p:spPr>
      </p:pic>
    </p:spTree>
    <p:extLst>
      <p:ext uri="{BB962C8B-B14F-4D97-AF65-F5344CB8AC3E}">
        <p14:creationId xmlns:p14="http://schemas.microsoft.com/office/powerpoint/2010/main" val="359349766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3890864" y="2172411"/>
            <a:ext cx="3456384" cy="3788873"/>
            <a:chOff x="3890864" y="2172411"/>
            <a:chExt cx="3456384" cy="3788873"/>
          </a:xfrm>
        </p:grpSpPr>
        <p:sp>
          <p:nvSpPr>
            <p:cNvPr id="72" name="Rectangle 71"/>
            <p:cNvSpPr/>
            <p:nvPr/>
          </p:nvSpPr>
          <p:spPr>
            <a:xfrm>
              <a:off x="3890864" y="2760882"/>
              <a:ext cx="3456384" cy="32004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65" name="ZoneTexte 64"/>
            <p:cNvSpPr txBox="1"/>
            <p:nvPr/>
          </p:nvSpPr>
          <p:spPr>
            <a:xfrm>
              <a:off x="3890864" y="2391550"/>
              <a:ext cx="3456384"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b="1" dirty="0"/>
                <a:t> Lycée professionnel</a:t>
              </a:r>
              <a:endParaRPr lang="fr-FR" sz="1600" b="1" dirty="0"/>
            </a:p>
          </p:txBody>
        </p:sp>
        <p:grpSp>
          <p:nvGrpSpPr>
            <p:cNvPr id="5" name="Groupe 4"/>
            <p:cNvGrpSpPr/>
            <p:nvPr/>
          </p:nvGrpSpPr>
          <p:grpSpPr>
            <a:xfrm>
              <a:off x="6444208" y="2172411"/>
              <a:ext cx="833818" cy="1250727"/>
              <a:chOff x="6444208" y="2172411"/>
              <a:chExt cx="833818" cy="1250727"/>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172411"/>
                <a:ext cx="833818" cy="1250727"/>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6531037" y="2760882"/>
                <a:ext cx="193051" cy="107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9" name="Rectangle 18"/>
          <p:cNvSpPr/>
          <p:nvPr/>
        </p:nvSpPr>
        <p:spPr>
          <a:xfrm>
            <a:off x="179513" y="2760882"/>
            <a:ext cx="3456384" cy="32004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grpSp>
        <p:nvGrpSpPr>
          <p:cNvPr id="20" name="Groupe 19"/>
          <p:cNvGrpSpPr/>
          <p:nvPr/>
        </p:nvGrpSpPr>
        <p:grpSpPr>
          <a:xfrm>
            <a:off x="7504288" y="2237662"/>
            <a:ext cx="1372932" cy="3723622"/>
            <a:chOff x="7504288" y="2237662"/>
            <a:chExt cx="1372932" cy="3723622"/>
          </a:xfrm>
        </p:grpSpPr>
        <p:sp>
          <p:nvSpPr>
            <p:cNvPr id="73" name="Rectangle 72"/>
            <p:cNvSpPr/>
            <p:nvPr/>
          </p:nvSpPr>
          <p:spPr>
            <a:xfrm>
              <a:off x="7504760" y="2760882"/>
              <a:ext cx="1372460" cy="32004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68" name="ZoneTexte 67"/>
            <p:cNvSpPr txBox="1"/>
            <p:nvPr/>
          </p:nvSpPr>
          <p:spPr>
            <a:xfrm>
              <a:off x="7504288" y="2237662"/>
              <a:ext cx="1372932"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dirty="0"/>
                <a:t>Entreprise</a:t>
              </a:r>
            </a:p>
            <a:p>
              <a:pPr algn="ctr"/>
              <a:r>
                <a:rPr lang="fr-FR" sz="1400" b="1" dirty="0"/>
                <a:t>et CFA</a:t>
              </a:r>
              <a:endParaRPr lang="fr-FR" sz="1600" b="1" u="sng" dirty="0"/>
            </a:p>
          </p:txBody>
        </p:sp>
      </p:grpSp>
      <p:cxnSp>
        <p:nvCxnSpPr>
          <p:cNvPr id="86" name="Connecteur droit avec flèche 85"/>
          <p:cNvCxnSpPr/>
          <p:nvPr/>
        </p:nvCxnSpPr>
        <p:spPr>
          <a:xfrm flipV="1">
            <a:off x="6300192" y="1875876"/>
            <a:ext cx="35765" cy="1925916"/>
          </a:xfrm>
          <a:prstGeom prst="straightConnector1">
            <a:avLst/>
          </a:prstGeom>
          <a:ln w="381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81" name="Connecteur droit avec flèche 80"/>
          <p:cNvCxnSpPr/>
          <p:nvPr/>
        </p:nvCxnSpPr>
        <p:spPr>
          <a:xfrm flipV="1">
            <a:off x="4855132" y="1879331"/>
            <a:ext cx="0" cy="1405653"/>
          </a:xfrm>
          <a:prstGeom prst="straightConnector1">
            <a:avLst/>
          </a:prstGeom>
          <a:ln w="381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78" name="Connecteur droit avec flèche 77"/>
          <p:cNvCxnSpPr/>
          <p:nvPr/>
        </p:nvCxnSpPr>
        <p:spPr>
          <a:xfrm flipV="1">
            <a:off x="1649191" y="1556163"/>
            <a:ext cx="2973986" cy="1"/>
          </a:xfrm>
          <a:prstGeom prst="straightConnector1">
            <a:avLst/>
          </a:prstGeom>
          <a:ln w="38100">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77" name="Connecteur droit avec flèche 76"/>
          <p:cNvCxnSpPr>
            <a:stCxn id="17" idx="0"/>
          </p:cNvCxnSpPr>
          <p:nvPr/>
        </p:nvCxnSpPr>
        <p:spPr>
          <a:xfrm flipH="1" flipV="1">
            <a:off x="2612941" y="2084827"/>
            <a:ext cx="0" cy="802977"/>
          </a:xfrm>
          <a:prstGeom prst="straightConnector1">
            <a:avLst/>
          </a:prstGeom>
          <a:ln w="38100">
            <a:headEnd type="non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51" name="Connecteur droit avec flèche 50"/>
          <p:cNvCxnSpPr/>
          <p:nvPr/>
        </p:nvCxnSpPr>
        <p:spPr>
          <a:xfrm flipV="1">
            <a:off x="2039423" y="4582852"/>
            <a:ext cx="912785" cy="777257"/>
          </a:xfrm>
          <a:prstGeom prst="straightConnector1">
            <a:avLst/>
          </a:prstGeom>
          <a:ln w="38100">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flipH="1" flipV="1">
            <a:off x="923069" y="4699917"/>
            <a:ext cx="572921" cy="721458"/>
          </a:xfrm>
          <a:prstGeom prst="straightConnector1">
            <a:avLst/>
          </a:prstGeom>
          <a:ln w="38100">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1083309" y="3161537"/>
            <a:ext cx="1588" cy="1763620"/>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66" name="Connecteur droit avec flèche 65"/>
          <p:cNvCxnSpPr/>
          <p:nvPr/>
        </p:nvCxnSpPr>
        <p:spPr>
          <a:xfrm flipH="1" flipV="1">
            <a:off x="2604674" y="3137987"/>
            <a:ext cx="8267" cy="1804134"/>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70" name="Connecteur droit avec flèche 69"/>
          <p:cNvCxnSpPr/>
          <p:nvPr/>
        </p:nvCxnSpPr>
        <p:spPr>
          <a:xfrm flipV="1">
            <a:off x="6335957" y="3807540"/>
            <a:ext cx="4259" cy="189711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7" name="Connecteur droit avec flèche 66"/>
          <p:cNvCxnSpPr/>
          <p:nvPr/>
        </p:nvCxnSpPr>
        <p:spPr>
          <a:xfrm flipV="1">
            <a:off x="4826768" y="3110810"/>
            <a:ext cx="8518" cy="253842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6" name="Rectangle à coins arrondis 5"/>
          <p:cNvSpPr/>
          <p:nvPr/>
        </p:nvSpPr>
        <p:spPr>
          <a:xfrm>
            <a:off x="1131840" y="6047260"/>
            <a:ext cx="1357027" cy="430301"/>
          </a:xfrm>
          <a:prstGeom prst="roundRec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Voie générale et technologique </a:t>
            </a:r>
          </a:p>
        </p:txBody>
      </p:sp>
      <p:sp>
        <p:nvSpPr>
          <p:cNvPr id="8" name="Organigramme : Alternative 7"/>
          <p:cNvSpPr/>
          <p:nvPr/>
        </p:nvSpPr>
        <p:spPr>
          <a:xfrm>
            <a:off x="5803814" y="5138589"/>
            <a:ext cx="1357322" cy="632621"/>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1</a:t>
            </a:r>
            <a:r>
              <a:rPr lang="fr-FR" sz="1100" b="1" baseline="30000" dirty="0">
                <a:solidFill>
                  <a:schemeClr val="bg1"/>
                </a:solidFill>
              </a:rPr>
              <a:t>ère</a:t>
            </a:r>
            <a:r>
              <a:rPr lang="fr-FR" sz="1100" b="1" dirty="0">
                <a:solidFill>
                  <a:schemeClr val="bg1"/>
                </a:solidFill>
              </a:rPr>
              <a:t> année de CAP : 200 spécialités</a:t>
            </a:r>
          </a:p>
        </p:txBody>
      </p:sp>
      <p:sp>
        <p:nvSpPr>
          <p:cNvPr id="9" name="Organigramme : Alternative 8"/>
          <p:cNvSpPr/>
          <p:nvPr/>
        </p:nvSpPr>
        <p:spPr>
          <a:xfrm>
            <a:off x="324154" y="4406709"/>
            <a:ext cx="1368000" cy="53683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1</a:t>
            </a:r>
            <a:r>
              <a:rPr lang="fr-FR" sz="1100" b="1" baseline="30000" dirty="0">
                <a:solidFill>
                  <a:schemeClr val="bg1"/>
                </a:solidFill>
              </a:rPr>
              <a:t>ère</a:t>
            </a:r>
            <a:r>
              <a:rPr lang="fr-FR" sz="1100" b="1" dirty="0">
                <a:solidFill>
                  <a:schemeClr val="bg1"/>
                </a:solidFill>
              </a:rPr>
              <a:t> Générale </a:t>
            </a:r>
          </a:p>
          <a:p>
            <a:pPr algn="ctr" fontAlgn="auto">
              <a:spcBef>
                <a:spcPts val="0"/>
              </a:spcBef>
              <a:spcAft>
                <a:spcPts val="0"/>
              </a:spcAft>
              <a:defRPr/>
            </a:pPr>
            <a:r>
              <a:rPr lang="fr-FR" sz="1100" b="1" dirty="0">
                <a:solidFill>
                  <a:schemeClr val="bg1"/>
                </a:solidFill>
              </a:rPr>
              <a:t>ES, S, L</a:t>
            </a:r>
          </a:p>
        </p:txBody>
      </p:sp>
      <p:sp>
        <p:nvSpPr>
          <p:cNvPr id="10" name="Organigramme : Alternative 9"/>
          <p:cNvSpPr/>
          <p:nvPr/>
        </p:nvSpPr>
        <p:spPr>
          <a:xfrm>
            <a:off x="1888188" y="4226071"/>
            <a:ext cx="1620000" cy="898105"/>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1</a:t>
            </a:r>
            <a:r>
              <a:rPr lang="fr-FR" sz="1100" b="1" baseline="30000" dirty="0">
                <a:solidFill>
                  <a:schemeClr val="bg1"/>
                </a:solidFill>
              </a:rPr>
              <a:t>ère</a:t>
            </a:r>
            <a:r>
              <a:rPr lang="fr-FR" sz="1100" b="1" dirty="0">
                <a:solidFill>
                  <a:schemeClr val="bg1"/>
                </a:solidFill>
              </a:rPr>
              <a:t> Technologique</a:t>
            </a:r>
          </a:p>
          <a:p>
            <a:pPr algn="ctr" fontAlgn="auto">
              <a:spcBef>
                <a:spcPts val="0"/>
              </a:spcBef>
              <a:spcAft>
                <a:spcPts val="0"/>
              </a:spcAft>
              <a:defRPr/>
            </a:pPr>
            <a:r>
              <a:rPr lang="fr-FR" sz="1100" b="1" dirty="0">
                <a:solidFill>
                  <a:schemeClr val="bg1"/>
                </a:solidFill>
              </a:rPr>
              <a:t>STMG, STD2A, STI2D, STL, ST2S, STAV, TMD, Hôtel.</a:t>
            </a:r>
          </a:p>
        </p:txBody>
      </p:sp>
      <p:sp>
        <p:nvSpPr>
          <p:cNvPr id="11" name="Organigramme : Alternative 10"/>
          <p:cNvSpPr/>
          <p:nvPr/>
        </p:nvSpPr>
        <p:spPr>
          <a:xfrm>
            <a:off x="5799555" y="4439503"/>
            <a:ext cx="1357322" cy="50006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2</a:t>
            </a:r>
            <a:r>
              <a:rPr lang="fr-FR" sz="1100" b="1" baseline="30000" dirty="0">
                <a:solidFill>
                  <a:schemeClr val="bg1"/>
                </a:solidFill>
              </a:rPr>
              <a:t>ème</a:t>
            </a:r>
            <a:r>
              <a:rPr lang="fr-FR" sz="1100" b="1" dirty="0">
                <a:solidFill>
                  <a:schemeClr val="bg1"/>
                </a:solidFill>
              </a:rPr>
              <a:t> année de CAP</a:t>
            </a:r>
          </a:p>
        </p:txBody>
      </p:sp>
      <p:sp>
        <p:nvSpPr>
          <p:cNvPr id="12" name="Organigramme : Alternative 11"/>
          <p:cNvSpPr/>
          <p:nvPr/>
        </p:nvSpPr>
        <p:spPr>
          <a:xfrm>
            <a:off x="324152" y="3628230"/>
            <a:ext cx="1368000" cy="500066"/>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T</a:t>
            </a:r>
            <a:r>
              <a:rPr lang="fr-FR" sz="1100" b="1" baseline="30000" dirty="0">
                <a:solidFill>
                  <a:schemeClr val="bg1"/>
                </a:solidFill>
              </a:rPr>
              <a:t>ale </a:t>
            </a:r>
            <a:r>
              <a:rPr lang="fr-FR" sz="1100" b="1" dirty="0">
                <a:solidFill>
                  <a:schemeClr val="bg1"/>
                </a:solidFill>
              </a:rPr>
              <a:t>Générale</a:t>
            </a:r>
          </a:p>
        </p:txBody>
      </p:sp>
      <p:sp>
        <p:nvSpPr>
          <p:cNvPr id="13" name="Organigramme : Alternative 12"/>
          <p:cNvSpPr/>
          <p:nvPr/>
        </p:nvSpPr>
        <p:spPr>
          <a:xfrm>
            <a:off x="4148107" y="3652302"/>
            <a:ext cx="1357322" cy="50006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T</a:t>
            </a:r>
            <a:r>
              <a:rPr lang="fr-FR" sz="1100" b="1" baseline="30000" dirty="0">
                <a:solidFill>
                  <a:schemeClr val="bg1"/>
                </a:solidFill>
              </a:rPr>
              <a:t>ale</a:t>
            </a:r>
            <a:r>
              <a:rPr lang="fr-FR" sz="1100" b="1" dirty="0">
                <a:solidFill>
                  <a:schemeClr val="bg1"/>
                </a:solidFill>
              </a:rPr>
              <a:t> PRO</a:t>
            </a:r>
          </a:p>
        </p:txBody>
      </p:sp>
      <p:sp>
        <p:nvSpPr>
          <p:cNvPr id="14" name="Organigramme : Alternative 13"/>
          <p:cNvSpPr/>
          <p:nvPr/>
        </p:nvSpPr>
        <p:spPr>
          <a:xfrm>
            <a:off x="1847765" y="3612603"/>
            <a:ext cx="1618237" cy="500066"/>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Terminale Technologique</a:t>
            </a:r>
          </a:p>
        </p:txBody>
      </p:sp>
      <p:sp>
        <p:nvSpPr>
          <p:cNvPr id="15" name="Parchemin horizontal 14"/>
          <p:cNvSpPr/>
          <p:nvPr/>
        </p:nvSpPr>
        <p:spPr>
          <a:xfrm>
            <a:off x="324152" y="2822574"/>
            <a:ext cx="1368000" cy="642937"/>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000" b="1" dirty="0">
                <a:solidFill>
                  <a:schemeClr val="tx1"/>
                </a:solidFill>
              </a:rPr>
              <a:t>Baccalauréat général</a:t>
            </a:r>
          </a:p>
        </p:txBody>
      </p:sp>
      <p:sp>
        <p:nvSpPr>
          <p:cNvPr id="17" name="Parchemin horizontal 16"/>
          <p:cNvSpPr/>
          <p:nvPr/>
        </p:nvSpPr>
        <p:spPr>
          <a:xfrm>
            <a:off x="1836438" y="2807437"/>
            <a:ext cx="1618237" cy="642937"/>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000" b="1" dirty="0">
                <a:solidFill>
                  <a:schemeClr val="tx1"/>
                </a:solidFill>
              </a:rPr>
              <a:t>Baccalauréat technologique</a:t>
            </a:r>
          </a:p>
        </p:txBody>
      </p:sp>
      <p:sp>
        <p:nvSpPr>
          <p:cNvPr id="18" name="Parchemin horizontal 17"/>
          <p:cNvSpPr/>
          <p:nvPr/>
        </p:nvSpPr>
        <p:spPr>
          <a:xfrm>
            <a:off x="5839537" y="3509430"/>
            <a:ext cx="1285875" cy="642938"/>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000" b="1" dirty="0">
                <a:solidFill>
                  <a:schemeClr val="tx1"/>
                </a:solidFill>
              </a:rPr>
              <a:t>Certificat d’Aptitude Professionnelle</a:t>
            </a:r>
          </a:p>
        </p:txBody>
      </p:sp>
      <p:sp>
        <p:nvSpPr>
          <p:cNvPr id="38" name="Organigramme : Alternative 37"/>
          <p:cNvSpPr/>
          <p:nvPr/>
        </p:nvSpPr>
        <p:spPr>
          <a:xfrm>
            <a:off x="4050295" y="5138588"/>
            <a:ext cx="1535910" cy="632621"/>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2</a:t>
            </a:r>
            <a:r>
              <a:rPr lang="fr-FR" sz="1100" b="1" baseline="30000" dirty="0">
                <a:solidFill>
                  <a:schemeClr val="bg1"/>
                </a:solidFill>
              </a:rPr>
              <a:t>nde</a:t>
            </a:r>
            <a:r>
              <a:rPr lang="fr-FR" sz="1100" b="1" dirty="0">
                <a:solidFill>
                  <a:schemeClr val="bg1"/>
                </a:solidFill>
              </a:rPr>
              <a:t> PRO</a:t>
            </a:r>
          </a:p>
          <a:p>
            <a:pPr algn="ctr" fontAlgn="auto">
              <a:spcBef>
                <a:spcPts val="0"/>
              </a:spcBef>
              <a:spcAft>
                <a:spcPts val="0"/>
              </a:spcAft>
              <a:defRPr/>
            </a:pPr>
            <a:r>
              <a:rPr lang="fr-FR" sz="1100" b="1" dirty="0">
                <a:solidFill>
                  <a:schemeClr val="bg1"/>
                </a:solidFill>
              </a:rPr>
              <a:t> 55 spécialités pour 80 bac pro.</a:t>
            </a:r>
          </a:p>
        </p:txBody>
      </p:sp>
      <p:sp>
        <p:nvSpPr>
          <p:cNvPr id="39" name="Organigramme : Alternative 38"/>
          <p:cNvSpPr/>
          <p:nvPr/>
        </p:nvSpPr>
        <p:spPr>
          <a:xfrm>
            <a:off x="4143848" y="4421121"/>
            <a:ext cx="1357322" cy="50006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1</a:t>
            </a:r>
            <a:r>
              <a:rPr lang="fr-FR" sz="1100" b="1" baseline="30000" dirty="0">
                <a:solidFill>
                  <a:schemeClr val="bg1"/>
                </a:solidFill>
              </a:rPr>
              <a:t>ère</a:t>
            </a:r>
            <a:r>
              <a:rPr lang="fr-FR" sz="1100" b="1" dirty="0">
                <a:solidFill>
                  <a:schemeClr val="bg1"/>
                </a:solidFill>
              </a:rPr>
              <a:t> PRO</a:t>
            </a:r>
          </a:p>
        </p:txBody>
      </p:sp>
      <p:cxnSp>
        <p:nvCxnSpPr>
          <p:cNvPr id="43" name="Connecteur droit avec flèche 42"/>
          <p:cNvCxnSpPr/>
          <p:nvPr/>
        </p:nvCxnSpPr>
        <p:spPr>
          <a:xfrm flipV="1">
            <a:off x="5462811" y="4814111"/>
            <a:ext cx="490368" cy="493070"/>
          </a:xfrm>
          <a:prstGeom prst="straightConnector1">
            <a:avLst/>
          </a:prstGeom>
          <a:ln w="38100">
            <a:solidFill>
              <a:srgbClr val="FFFF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a:cxnSpLocks noChangeShapeType="1"/>
          </p:cNvCxnSpPr>
          <p:nvPr/>
        </p:nvCxnSpPr>
        <p:spPr bwMode="auto">
          <a:xfrm flipV="1">
            <a:off x="2440336" y="5630553"/>
            <a:ext cx="1814932" cy="37372"/>
          </a:xfrm>
          <a:prstGeom prst="straightConnector1">
            <a:avLst/>
          </a:prstGeom>
          <a:ln w="38100">
            <a:solidFill>
              <a:srgbClr val="FFFF00"/>
            </a:solidFill>
            <a:prstDash val="sysDot"/>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56" name="Rectangle à coins arrondis 55"/>
          <p:cNvSpPr/>
          <p:nvPr/>
        </p:nvSpPr>
        <p:spPr>
          <a:xfrm>
            <a:off x="780657" y="332656"/>
            <a:ext cx="2304256" cy="430301"/>
          </a:xfrm>
          <a:prstGeom prst="roundRec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Enseignement supérieur </a:t>
            </a:r>
          </a:p>
        </p:txBody>
      </p:sp>
      <p:sp>
        <p:nvSpPr>
          <p:cNvPr id="58" name="Organigramme : Alternative 57"/>
          <p:cNvSpPr/>
          <p:nvPr/>
        </p:nvSpPr>
        <p:spPr>
          <a:xfrm>
            <a:off x="1083014" y="5275114"/>
            <a:ext cx="1357322" cy="500066"/>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2</a:t>
            </a:r>
            <a:r>
              <a:rPr lang="fr-FR" sz="1100" b="1" baseline="30000" dirty="0">
                <a:solidFill>
                  <a:schemeClr val="bg1"/>
                </a:solidFill>
              </a:rPr>
              <a:t>nde</a:t>
            </a:r>
            <a:r>
              <a:rPr lang="fr-FR" sz="1100" b="1" dirty="0">
                <a:solidFill>
                  <a:schemeClr val="bg1"/>
                </a:solidFill>
              </a:rPr>
              <a:t> Générale et Technologique</a:t>
            </a:r>
          </a:p>
        </p:txBody>
      </p:sp>
      <p:sp>
        <p:nvSpPr>
          <p:cNvPr id="59" name="Organigramme : Alternative 58"/>
          <p:cNvSpPr/>
          <p:nvPr/>
        </p:nvSpPr>
        <p:spPr>
          <a:xfrm>
            <a:off x="430547" y="881740"/>
            <a:ext cx="1357323" cy="1176107"/>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Etudes longues (au moins 3 ans) </a:t>
            </a:r>
          </a:p>
          <a:p>
            <a:pPr algn="ctr" fontAlgn="auto">
              <a:spcBef>
                <a:spcPts val="0"/>
              </a:spcBef>
              <a:spcAft>
                <a:spcPts val="0"/>
              </a:spcAft>
              <a:defRPr/>
            </a:pPr>
            <a:r>
              <a:rPr lang="fr-FR" sz="1100" b="1" dirty="0">
                <a:solidFill>
                  <a:schemeClr val="bg1"/>
                </a:solidFill>
              </a:rPr>
              <a:t>Classes prépa.</a:t>
            </a:r>
          </a:p>
          <a:p>
            <a:pPr algn="ctr" fontAlgn="auto">
              <a:spcBef>
                <a:spcPts val="0"/>
              </a:spcBef>
              <a:spcAft>
                <a:spcPts val="0"/>
              </a:spcAft>
              <a:defRPr/>
            </a:pPr>
            <a:r>
              <a:rPr lang="fr-FR" sz="1100" b="1" dirty="0">
                <a:solidFill>
                  <a:schemeClr val="bg1"/>
                </a:solidFill>
              </a:rPr>
              <a:t>Grandes écoles</a:t>
            </a:r>
          </a:p>
          <a:p>
            <a:pPr algn="ctr" fontAlgn="auto">
              <a:spcBef>
                <a:spcPts val="0"/>
              </a:spcBef>
              <a:spcAft>
                <a:spcPts val="0"/>
              </a:spcAft>
              <a:defRPr/>
            </a:pPr>
            <a:r>
              <a:rPr lang="fr-FR" sz="1100" b="1" dirty="0">
                <a:solidFill>
                  <a:schemeClr val="bg1"/>
                </a:solidFill>
              </a:rPr>
              <a:t>Université</a:t>
            </a:r>
          </a:p>
        </p:txBody>
      </p:sp>
      <p:sp>
        <p:nvSpPr>
          <p:cNvPr id="60" name="Organigramme : Alternative 59"/>
          <p:cNvSpPr/>
          <p:nvPr/>
        </p:nvSpPr>
        <p:spPr>
          <a:xfrm>
            <a:off x="1884969" y="881740"/>
            <a:ext cx="1595584" cy="1203087"/>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Etudes courtes (jusqu’à 3 ans) :</a:t>
            </a:r>
          </a:p>
          <a:p>
            <a:pPr algn="ctr" fontAlgn="auto">
              <a:spcBef>
                <a:spcPts val="0"/>
              </a:spcBef>
              <a:spcAft>
                <a:spcPts val="0"/>
              </a:spcAft>
              <a:defRPr/>
            </a:pPr>
            <a:r>
              <a:rPr lang="fr-FR" sz="1100" b="1" dirty="0">
                <a:solidFill>
                  <a:schemeClr val="bg1"/>
                </a:solidFill>
              </a:rPr>
              <a:t>DUT ,  BTS </a:t>
            </a:r>
          </a:p>
          <a:p>
            <a:pPr algn="ctr" fontAlgn="auto">
              <a:spcBef>
                <a:spcPts val="0"/>
              </a:spcBef>
              <a:spcAft>
                <a:spcPts val="0"/>
              </a:spcAft>
              <a:defRPr/>
            </a:pPr>
            <a:r>
              <a:rPr lang="fr-FR" sz="1100" b="1" dirty="0">
                <a:solidFill>
                  <a:schemeClr val="bg1"/>
                </a:solidFill>
              </a:rPr>
              <a:t>puis Licences Professionnelles</a:t>
            </a:r>
          </a:p>
        </p:txBody>
      </p:sp>
      <p:sp>
        <p:nvSpPr>
          <p:cNvPr id="61" name="Rectangle à coins arrondis 60"/>
          <p:cNvSpPr/>
          <p:nvPr/>
        </p:nvSpPr>
        <p:spPr>
          <a:xfrm>
            <a:off x="5367061" y="6033204"/>
            <a:ext cx="1357027" cy="430301"/>
          </a:xfrm>
          <a:prstGeom prst="roundRec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Voie professionnelle</a:t>
            </a:r>
          </a:p>
        </p:txBody>
      </p:sp>
      <p:sp>
        <p:nvSpPr>
          <p:cNvPr id="63" name="ZoneTexte 62"/>
          <p:cNvSpPr txBox="1"/>
          <p:nvPr/>
        </p:nvSpPr>
        <p:spPr>
          <a:xfrm>
            <a:off x="4581868" y="1233000"/>
            <a:ext cx="2598343"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dirty="0"/>
              <a:t>Insertion professionnelle</a:t>
            </a:r>
          </a:p>
        </p:txBody>
      </p:sp>
      <p:sp>
        <p:nvSpPr>
          <p:cNvPr id="64" name="ZoneTexte 63"/>
          <p:cNvSpPr txBox="1"/>
          <p:nvPr/>
        </p:nvSpPr>
        <p:spPr>
          <a:xfrm>
            <a:off x="3336138" y="6039494"/>
            <a:ext cx="72008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dirty="0"/>
              <a:t>3ème</a:t>
            </a:r>
          </a:p>
        </p:txBody>
      </p:sp>
      <p:cxnSp>
        <p:nvCxnSpPr>
          <p:cNvPr id="92" name="Connecteur droit avec flèche 91"/>
          <p:cNvCxnSpPr>
            <a:cxnSpLocks noChangeShapeType="1"/>
            <a:stCxn id="58" idx="3"/>
          </p:cNvCxnSpPr>
          <p:nvPr/>
        </p:nvCxnSpPr>
        <p:spPr bwMode="auto">
          <a:xfrm flipV="1">
            <a:off x="2440336" y="4699917"/>
            <a:ext cx="2051578" cy="825230"/>
          </a:xfrm>
          <a:prstGeom prst="straightConnector1">
            <a:avLst/>
          </a:prstGeom>
          <a:ln w="38100">
            <a:solidFill>
              <a:srgbClr val="FFFF00"/>
            </a:solidFill>
            <a:prstDash val="sysDot"/>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98" name="Connecteur droit avec flèche 97"/>
          <p:cNvCxnSpPr/>
          <p:nvPr/>
        </p:nvCxnSpPr>
        <p:spPr>
          <a:xfrm flipH="1">
            <a:off x="5233099" y="4689536"/>
            <a:ext cx="720080" cy="0"/>
          </a:xfrm>
          <a:prstGeom prst="straightConnector1">
            <a:avLst/>
          </a:prstGeom>
          <a:ln w="38100">
            <a:solidFill>
              <a:srgbClr val="FFFF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H="1">
            <a:off x="1613058" y="4582852"/>
            <a:ext cx="349624" cy="0"/>
          </a:xfrm>
          <a:prstGeom prst="straightConnector1">
            <a:avLst/>
          </a:prstGeom>
          <a:ln w="38100">
            <a:solidFill>
              <a:srgbClr val="FFFF00"/>
            </a:solidFill>
            <a:prstDash val="sysDot"/>
            <a:tailEnd type="triangle"/>
          </a:ln>
        </p:spPr>
        <p:style>
          <a:lnRef idx="3">
            <a:schemeClr val="accent1"/>
          </a:lnRef>
          <a:fillRef idx="0">
            <a:schemeClr val="accent1"/>
          </a:fillRef>
          <a:effectRef idx="2">
            <a:schemeClr val="accent1"/>
          </a:effectRef>
          <a:fontRef idx="minor">
            <a:schemeClr val="tx1"/>
          </a:fontRef>
        </p:style>
      </p:cxnSp>
      <p:cxnSp>
        <p:nvCxnSpPr>
          <p:cNvPr id="54" name="Connecteur droit avec flèche 53"/>
          <p:cNvCxnSpPr/>
          <p:nvPr/>
        </p:nvCxnSpPr>
        <p:spPr>
          <a:xfrm flipH="1">
            <a:off x="1661626" y="4776924"/>
            <a:ext cx="349624" cy="0"/>
          </a:xfrm>
          <a:prstGeom prst="straightConnector1">
            <a:avLst/>
          </a:prstGeom>
          <a:ln w="38100">
            <a:solidFill>
              <a:srgbClr val="FFFF00"/>
            </a:solidFill>
            <a:prstDash val="sysDot"/>
            <a:headEnd type="triangle" w="med" len="med"/>
            <a:tailEnd type="none" w="med" len="med"/>
          </a:ln>
        </p:spPr>
        <p:style>
          <a:lnRef idx="3">
            <a:schemeClr val="accent1"/>
          </a:lnRef>
          <a:fillRef idx="0">
            <a:schemeClr val="accent1"/>
          </a:fillRef>
          <a:effectRef idx="2">
            <a:schemeClr val="accent1"/>
          </a:effectRef>
          <a:fontRef idx="minor">
            <a:schemeClr val="tx1"/>
          </a:fontRef>
        </p:style>
      </p:cxnSp>
      <p:sp>
        <p:nvSpPr>
          <p:cNvPr id="52" name="Organigramme : Alternative 51"/>
          <p:cNvSpPr/>
          <p:nvPr/>
        </p:nvSpPr>
        <p:spPr>
          <a:xfrm>
            <a:off x="7514459" y="5142559"/>
            <a:ext cx="1357322" cy="632621"/>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1</a:t>
            </a:r>
            <a:r>
              <a:rPr lang="fr-FR" sz="1100" b="1" baseline="30000" dirty="0">
                <a:solidFill>
                  <a:schemeClr val="bg1"/>
                </a:solidFill>
              </a:rPr>
              <a:t>ère</a:t>
            </a:r>
            <a:r>
              <a:rPr lang="fr-FR" sz="1100" b="1" dirty="0">
                <a:solidFill>
                  <a:schemeClr val="bg1"/>
                </a:solidFill>
              </a:rPr>
              <a:t> année de CAP : 200 spécialités</a:t>
            </a:r>
          </a:p>
        </p:txBody>
      </p:sp>
      <p:sp>
        <p:nvSpPr>
          <p:cNvPr id="53" name="Organigramme : Alternative 52"/>
          <p:cNvSpPr/>
          <p:nvPr/>
        </p:nvSpPr>
        <p:spPr>
          <a:xfrm>
            <a:off x="7519898" y="4421121"/>
            <a:ext cx="1357322" cy="500066"/>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fr-FR" sz="1100" b="1" dirty="0">
                <a:solidFill>
                  <a:schemeClr val="bg1"/>
                </a:solidFill>
              </a:rPr>
              <a:t>2</a:t>
            </a:r>
            <a:r>
              <a:rPr lang="fr-FR" sz="1100" b="1" baseline="30000" dirty="0">
                <a:solidFill>
                  <a:schemeClr val="bg1"/>
                </a:solidFill>
              </a:rPr>
              <a:t>ème</a:t>
            </a:r>
            <a:r>
              <a:rPr lang="fr-FR" sz="1100" b="1" dirty="0">
                <a:solidFill>
                  <a:schemeClr val="bg1"/>
                </a:solidFill>
              </a:rPr>
              <a:t> année de CAP</a:t>
            </a:r>
          </a:p>
        </p:txBody>
      </p:sp>
      <p:sp>
        <p:nvSpPr>
          <p:cNvPr id="55" name="Parchemin horizontal 54"/>
          <p:cNvSpPr/>
          <p:nvPr/>
        </p:nvSpPr>
        <p:spPr>
          <a:xfrm>
            <a:off x="7550182" y="3480323"/>
            <a:ext cx="1285875" cy="642938"/>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000" b="1" dirty="0">
                <a:solidFill>
                  <a:schemeClr val="tx1"/>
                </a:solidFill>
              </a:rPr>
              <a:t>Certificat d’Aptitude Professionnelle</a:t>
            </a:r>
          </a:p>
        </p:txBody>
      </p:sp>
      <p:sp>
        <p:nvSpPr>
          <p:cNvPr id="57" name="Flèche vers le haut 56"/>
          <p:cNvSpPr/>
          <p:nvPr/>
        </p:nvSpPr>
        <p:spPr>
          <a:xfrm rot="5400000" flipV="1">
            <a:off x="2817985" y="5881533"/>
            <a:ext cx="153986" cy="761762"/>
          </a:xfrm>
          <a:prstGeom prst="upArrow">
            <a:avLst>
              <a:gd name="adj1" fmla="val 50000"/>
              <a:gd name="adj2" fmla="val 9342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69" name="Flèche vers le haut 68"/>
          <p:cNvSpPr/>
          <p:nvPr/>
        </p:nvSpPr>
        <p:spPr>
          <a:xfrm rot="16200000" flipV="1">
            <a:off x="4624563" y="5671886"/>
            <a:ext cx="153986" cy="1181047"/>
          </a:xfrm>
          <a:prstGeom prst="upArrow">
            <a:avLst>
              <a:gd name="adj1" fmla="val 50000"/>
              <a:gd name="adj2" fmla="val 9342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cxnSp>
        <p:nvCxnSpPr>
          <p:cNvPr id="71" name="Connecteur droit avec flèche 70"/>
          <p:cNvCxnSpPr/>
          <p:nvPr/>
        </p:nvCxnSpPr>
        <p:spPr>
          <a:xfrm flipV="1">
            <a:off x="1083014" y="2084827"/>
            <a:ext cx="1883" cy="802978"/>
          </a:xfrm>
          <a:prstGeom prst="straightConnector1">
            <a:avLst/>
          </a:prstGeom>
          <a:ln w="38100">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1" name="ZoneTexte 20"/>
          <p:cNvSpPr txBox="1"/>
          <p:nvPr/>
        </p:nvSpPr>
        <p:spPr>
          <a:xfrm>
            <a:off x="179513" y="2391550"/>
            <a:ext cx="3456384"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b="1" dirty="0"/>
              <a:t>Lycée général et technologique</a:t>
            </a:r>
            <a:endParaRPr lang="fr-FR" sz="1600" b="1" dirty="0"/>
          </a:p>
        </p:txBody>
      </p:sp>
      <p:cxnSp>
        <p:nvCxnSpPr>
          <p:cNvPr id="74" name="Connecteur droit avec flèche 73"/>
          <p:cNvCxnSpPr/>
          <p:nvPr/>
        </p:nvCxnSpPr>
        <p:spPr>
          <a:xfrm flipH="1" flipV="1">
            <a:off x="3508190" y="1991442"/>
            <a:ext cx="1073678" cy="1023896"/>
          </a:xfrm>
          <a:prstGeom prst="straightConnector1">
            <a:avLst/>
          </a:prstGeom>
          <a:ln w="38100">
            <a:solidFill>
              <a:srgbClr val="92D05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Parchemin horizontal 15"/>
          <p:cNvSpPr/>
          <p:nvPr/>
        </p:nvSpPr>
        <p:spPr>
          <a:xfrm>
            <a:off x="4255268" y="2797776"/>
            <a:ext cx="1143000" cy="642937"/>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000" b="1" dirty="0">
                <a:solidFill>
                  <a:schemeClr val="tx1"/>
                </a:solidFill>
              </a:rPr>
              <a:t>Baccalauréat professionnel</a:t>
            </a:r>
          </a:p>
        </p:txBody>
      </p:sp>
      <p:sp>
        <p:nvSpPr>
          <p:cNvPr id="83" name="Titre 1"/>
          <p:cNvSpPr>
            <a:spLocks noGrp="1"/>
          </p:cNvSpPr>
          <p:nvPr>
            <p:ph type="title"/>
          </p:nvPr>
        </p:nvSpPr>
        <p:spPr>
          <a:xfrm>
            <a:off x="3466125" y="363945"/>
            <a:ext cx="4990622" cy="798023"/>
          </a:xfrm>
        </p:spPr>
        <p:txBody>
          <a:bodyPr/>
          <a:lstStyle/>
          <a:p>
            <a:pPr>
              <a:lnSpc>
                <a:spcPct val="100000"/>
              </a:lnSpc>
            </a:pPr>
            <a:r>
              <a:rPr lang="fr-FR" sz="3600" dirty="0">
                <a:solidFill>
                  <a:schemeClr val="accent2"/>
                </a:solidFill>
              </a:rPr>
              <a:t>Le schéma de l’orientation post-3</a:t>
            </a:r>
            <a:r>
              <a:rPr lang="fr-FR" sz="3600" baseline="30000" dirty="0">
                <a:solidFill>
                  <a:schemeClr val="accent2"/>
                </a:solidFill>
              </a:rPr>
              <a:t>ème</a:t>
            </a:r>
            <a:r>
              <a:rPr lang="fr-FR" sz="3600" dirty="0">
                <a:solidFill>
                  <a:schemeClr val="accent2"/>
                </a:solidFill>
              </a:rPr>
              <a:t>  </a:t>
            </a:r>
          </a:p>
        </p:txBody>
      </p:sp>
    </p:spTree>
    <p:extLst>
      <p:ext uri="{BB962C8B-B14F-4D97-AF65-F5344CB8AC3E}">
        <p14:creationId xmlns:p14="http://schemas.microsoft.com/office/powerpoint/2010/main" val="1401522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5059" name="Groupe 18"/>
          <p:cNvGrpSpPr>
            <a:grpSpLocks/>
          </p:cNvGrpSpPr>
          <p:nvPr/>
        </p:nvGrpSpPr>
        <p:grpSpPr bwMode="auto">
          <a:xfrm>
            <a:off x="1781969" y="5517232"/>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45072" name="Picture 5" descr="C:\Users\Proviseur adjoint\AppData\Local\Microsoft\Windows\Temporary Internet Files\Content.IE5\N2P0K12V\MC900434217[1].wmf"/>
            <p:cNvPicPr>
              <a:picLocks noChangeAspect="1" noChangeArrowheads="1"/>
            </p:cNvPicPr>
            <p:nvPr/>
          </p:nvPicPr>
          <p:blipFill>
            <a:blip r:embed="rId3" cstate="print"/>
            <a:srcRect/>
            <a:stretch>
              <a:fillRect/>
            </a:stretch>
          </p:blipFill>
          <p:spPr bwMode="auto">
            <a:xfrm>
              <a:off x="2339752" y="5423619"/>
              <a:ext cx="1841500" cy="1101725"/>
            </a:xfrm>
            <a:prstGeom prst="rect">
              <a:avLst/>
            </a:prstGeom>
            <a:noFill/>
            <a:ln w="9525">
              <a:noFill/>
              <a:miter lim="800000"/>
              <a:headEnd/>
              <a:tailEnd/>
            </a:ln>
          </p:spPr>
        </p:pic>
      </p:grpSp>
      <p:sp>
        <p:nvSpPr>
          <p:cNvPr id="15" name="ZoneTexte 14"/>
          <p:cNvSpPr txBox="1"/>
          <p:nvPr/>
        </p:nvSpPr>
        <p:spPr>
          <a:xfrm>
            <a:off x="539750" y="2787650"/>
            <a:ext cx="8388350" cy="116955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600"/>
              </a:spcBef>
              <a:spcAft>
                <a:spcPts val="0"/>
              </a:spcAft>
              <a:defRPr/>
            </a:pPr>
            <a:r>
              <a:rPr lang="fr-FR" sz="2000" dirty="0">
                <a:solidFill>
                  <a:srgbClr val="0070C0"/>
                </a:solidFill>
                <a:latin typeface="Arial Black" pitchFamily="34" charset="0"/>
              </a:rPr>
              <a:t>Réception-stockage </a:t>
            </a:r>
          </a:p>
          <a:p>
            <a:pPr algn="ctr" fontAlgn="auto">
              <a:spcBef>
                <a:spcPts val="600"/>
              </a:spcBef>
              <a:spcAft>
                <a:spcPts val="0"/>
              </a:spcAft>
              <a:defRPr/>
            </a:pPr>
            <a:r>
              <a:rPr lang="fr-FR" sz="2000" dirty="0">
                <a:solidFill>
                  <a:srgbClr val="0070C0"/>
                </a:solidFill>
                <a:latin typeface="Arial Black" pitchFamily="34" charset="0"/>
              </a:rPr>
              <a:t>Préparation commande – expéditions </a:t>
            </a:r>
          </a:p>
          <a:p>
            <a:pPr algn="ctr" fontAlgn="auto">
              <a:spcBef>
                <a:spcPts val="600"/>
              </a:spcBef>
              <a:spcAft>
                <a:spcPts val="0"/>
              </a:spcAft>
              <a:defRPr/>
            </a:pPr>
            <a:r>
              <a:rPr lang="fr-FR" sz="2000" dirty="0">
                <a:solidFill>
                  <a:srgbClr val="0070C0"/>
                </a:solidFill>
                <a:latin typeface="Arial Black" pitchFamily="34" charset="0"/>
              </a:rPr>
              <a:t>   Messagerie (transport et distribution des produits) </a:t>
            </a:r>
          </a:p>
        </p:txBody>
      </p:sp>
      <p:graphicFrame>
        <p:nvGraphicFramePr>
          <p:cNvPr id="17" name="Diagramme 16"/>
          <p:cNvGraphicFramePr/>
          <p:nvPr/>
        </p:nvGraphicFramePr>
        <p:xfrm>
          <a:off x="179512" y="0"/>
          <a:ext cx="8856984" cy="1484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623810" y="1419160"/>
            <a:ext cx="3378838" cy="1200329"/>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a:t>
            </a:r>
          </a:p>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Operateur (trice)</a:t>
            </a:r>
          </a:p>
          <a:p>
            <a:pPr algn="ctr" defTabSz="1031626" fontAlgn="auto">
              <a:spcBef>
                <a:spcPts val="0"/>
              </a:spcBef>
              <a:spcAft>
                <a:spcPts val="0"/>
              </a:spcAft>
              <a:defRPr/>
            </a:pPr>
            <a:r>
              <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Logisticien(ne)</a:t>
            </a:r>
          </a:p>
        </p:txBody>
      </p:sp>
      <p:pic>
        <p:nvPicPr>
          <p:cNvPr id="45065" name="Picture 4" descr="C:\Users\Proviseur adjoint\AppData\Local\Microsoft\Windows\Temporary Internet Files\Content.IE5\08H3AXX7\MC900216568[1].wmf"/>
          <p:cNvPicPr>
            <a:picLocks noChangeAspect="1" noChangeArrowheads="1"/>
          </p:cNvPicPr>
          <p:nvPr/>
        </p:nvPicPr>
        <p:blipFill>
          <a:blip r:embed="rId9" cstate="print"/>
          <a:srcRect/>
          <a:stretch>
            <a:fillRect/>
          </a:stretch>
        </p:blipFill>
        <p:spPr bwMode="auto">
          <a:xfrm rot="1332918">
            <a:off x="3746500" y="557213"/>
            <a:ext cx="1620838" cy="1824037"/>
          </a:xfrm>
          <a:prstGeom prst="rect">
            <a:avLst/>
          </a:prstGeom>
          <a:noFill/>
          <a:ln w="9525">
            <a:noFill/>
            <a:miter lim="800000"/>
            <a:headEnd/>
            <a:tailEnd/>
          </a:ln>
        </p:spPr>
      </p:pic>
      <p:pic>
        <p:nvPicPr>
          <p:cNvPr id="2053" name="Picture 5"/>
          <p:cNvPicPr>
            <a:picLocks noChangeAspect="1" noChangeArrowheads="1"/>
          </p:cNvPicPr>
          <p:nvPr/>
        </p:nvPicPr>
        <p:blipFill>
          <a:blip r:embed="rId10" cstate="print"/>
          <a:srcRect/>
          <a:stretch>
            <a:fillRect/>
          </a:stretch>
        </p:blipFill>
        <p:spPr bwMode="auto">
          <a:xfrm>
            <a:off x="4710790" y="4037208"/>
            <a:ext cx="1963130" cy="1475972"/>
          </a:xfrm>
          <a:prstGeom prst="rect">
            <a:avLst/>
          </a:prstGeom>
          <a:noFill/>
          <a:ln w="9525">
            <a:noFill/>
            <a:miter lim="800000"/>
            <a:headEnd/>
            <a:tailEnd/>
          </a:ln>
        </p:spPr>
      </p:pic>
      <p:pic>
        <p:nvPicPr>
          <p:cNvPr id="35" name="Picture 4"/>
          <p:cNvPicPr>
            <a:picLocks noChangeAspect="1" noChangeArrowheads="1"/>
          </p:cNvPicPr>
          <p:nvPr/>
        </p:nvPicPr>
        <p:blipFill>
          <a:blip r:embed="rId11" cstate="print"/>
          <a:srcRect/>
          <a:stretch>
            <a:fillRect/>
          </a:stretch>
        </p:blipFill>
        <p:spPr bwMode="auto">
          <a:xfrm>
            <a:off x="1354791" y="4015731"/>
            <a:ext cx="1916875" cy="1440154"/>
          </a:xfrm>
          <a:prstGeom prst="rect">
            <a:avLst/>
          </a:prstGeom>
          <a:noFill/>
          <a:ln w="9525">
            <a:noFill/>
            <a:round/>
            <a:headEnd/>
            <a:tailEnd/>
          </a:ln>
        </p:spPr>
      </p:pic>
      <p:pic>
        <p:nvPicPr>
          <p:cNvPr id="45070" name="Picture 5" descr="C:\Users\provadj\AppData\Local\Temp\Fichiers Internet temporaires\Content.IE5\3GQPB8E0\MC900439807[1].png">
            <a:hlinkClick r:id="rId12" action="ppaction://hlinksldjump"/>
          </p:cNvPr>
          <p:cNvPicPr>
            <a:picLocks noChangeAspect="1" noChangeArrowheads="1"/>
          </p:cNvPicPr>
          <p:nvPr/>
        </p:nvPicPr>
        <p:blipFill>
          <a:blip r:embed="rId13" cstate="print"/>
          <a:srcRect/>
          <a:stretch>
            <a:fillRect/>
          </a:stretch>
        </p:blipFill>
        <p:spPr bwMode="auto">
          <a:xfrm>
            <a:off x="8154988" y="449263"/>
            <a:ext cx="650875" cy="650875"/>
          </a:xfrm>
          <a:prstGeom prst="rect">
            <a:avLst/>
          </a:prstGeom>
          <a:noFill/>
          <a:ln w="9525">
            <a:noFill/>
            <a:miter lim="800000"/>
            <a:headEnd/>
            <a:tailEnd/>
          </a:ln>
        </p:spPr>
      </p:pic>
      <p:pic>
        <p:nvPicPr>
          <p:cNvPr id="13" name="Imag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3788" y="5730877"/>
            <a:ext cx="817309" cy="817309"/>
          </a:xfrm>
          <a:prstGeom prst="rect">
            <a:avLst/>
          </a:prstGeom>
        </p:spPr>
      </p:pic>
      <p:pic>
        <p:nvPicPr>
          <p:cNvPr id="14" name="Image 13"/>
          <p:cNvPicPr>
            <a:picLocks noChangeAspect="1"/>
          </p:cNvPicPr>
          <p:nvPr/>
        </p:nvPicPr>
        <p:blipFill rotWithShape="1">
          <a:blip r:embed="rId15" cstate="print">
            <a:extLst>
              <a:ext uri="{28A0092B-C50C-407E-A947-70E740481C1C}">
                <a14:useLocalDpi xmlns:a14="http://schemas.microsoft.com/office/drawing/2010/main" val="0"/>
              </a:ext>
            </a:extLst>
          </a:blip>
          <a:srcRect t="56149"/>
          <a:stretch/>
        </p:blipFill>
        <p:spPr>
          <a:xfrm>
            <a:off x="4781097" y="5743551"/>
            <a:ext cx="1168907" cy="768868"/>
          </a:xfrm>
          <a:prstGeom prst="rect">
            <a:avLst/>
          </a:prstGeom>
        </p:spPr>
      </p:pic>
    </p:spTree>
    <p:extLst>
      <p:ext uri="{BB962C8B-B14F-4D97-AF65-F5344CB8AC3E}">
        <p14:creationId xmlns:p14="http://schemas.microsoft.com/office/powerpoint/2010/main" val="60634980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037" name="Groupe 18"/>
          <p:cNvGrpSpPr>
            <a:grpSpLocks/>
          </p:cNvGrpSpPr>
          <p:nvPr/>
        </p:nvGrpSpPr>
        <p:grpSpPr bwMode="auto">
          <a:xfrm>
            <a:off x="1781969" y="5571794"/>
            <a:ext cx="5903912" cy="1101725"/>
            <a:chOff x="2339752" y="5423619"/>
            <a:chExt cx="5904656" cy="1101725"/>
          </a:xfrm>
        </p:grpSpPr>
        <p:sp>
          <p:nvSpPr>
            <p:cNvPr id="18" name="Rogner un rectangle à un seul coin 17"/>
            <p:cNvSpPr/>
            <p:nvPr/>
          </p:nvSpPr>
          <p:spPr>
            <a:xfrm>
              <a:off x="2777957" y="5588719"/>
              <a:ext cx="5466451" cy="914400"/>
            </a:xfrm>
            <a:prstGeom prst="snip1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fr-FR"/>
            </a:p>
          </p:txBody>
        </p:sp>
        <p:pic>
          <p:nvPicPr>
            <p:cNvPr id="44047" name="Picture 5" descr="C:\Users\Proviseur adjoint\AppData\Local\Microsoft\Windows\Temporary Internet Files\Content.IE5\N2P0K12V\MC900434217[1].wmf"/>
            <p:cNvPicPr>
              <a:picLocks noChangeAspect="1" noChangeArrowheads="1"/>
            </p:cNvPicPr>
            <p:nvPr/>
          </p:nvPicPr>
          <p:blipFill>
            <a:blip r:embed="rId3" cstate="print"/>
            <a:srcRect/>
            <a:stretch>
              <a:fillRect/>
            </a:stretch>
          </p:blipFill>
          <p:spPr bwMode="auto">
            <a:xfrm>
              <a:off x="2339752" y="5423619"/>
              <a:ext cx="1841500" cy="1101725"/>
            </a:xfrm>
            <a:prstGeom prst="rect">
              <a:avLst/>
            </a:prstGeom>
            <a:noFill/>
            <a:ln w="9525">
              <a:noFill/>
              <a:miter lim="800000"/>
              <a:headEnd/>
              <a:tailEnd/>
            </a:ln>
          </p:spPr>
        </p:pic>
      </p:grpSp>
      <p:graphicFrame>
        <p:nvGraphicFramePr>
          <p:cNvPr id="16" name="Diagramme 15"/>
          <p:cNvGraphicFramePr/>
          <p:nvPr/>
        </p:nvGraphicFramePr>
        <p:xfrm>
          <a:off x="179512" y="1"/>
          <a:ext cx="8856984" cy="1268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966753" y="1278564"/>
            <a:ext cx="3693233" cy="1015663"/>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 PRO</a:t>
            </a:r>
          </a:p>
          <a:p>
            <a:pPr algn="ctr" defTabSz="1031626" fontAlgn="auto">
              <a:spcBef>
                <a:spcPts val="0"/>
              </a:spcBef>
              <a:spcAft>
                <a:spcPts val="0"/>
              </a:spcAft>
              <a:defRPr/>
            </a:pP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Procédés de la chimie, DE L’EAU et des papiers cartons</a:t>
            </a:r>
          </a:p>
        </p:txBody>
      </p:sp>
      <p:pic>
        <p:nvPicPr>
          <p:cNvPr id="44042" name="Picture 4" descr="C:\Users\Proviseur adjoint\AppData\Local\Microsoft\Windows\Temporary Internet Files\Content.IE5\08H3AXX7\MC900216568[1].wmf"/>
          <p:cNvPicPr>
            <a:picLocks noChangeAspect="1" noChangeArrowheads="1"/>
          </p:cNvPicPr>
          <p:nvPr/>
        </p:nvPicPr>
        <p:blipFill>
          <a:blip r:embed="rId9" cstate="print"/>
          <a:srcRect/>
          <a:stretch>
            <a:fillRect/>
          </a:stretch>
        </p:blipFill>
        <p:spPr bwMode="auto">
          <a:xfrm rot="1332918">
            <a:off x="4573692" y="968175"/>
            <a:ext cx="1241115" cy="1395343"/>
          </a:xfrm>
          <a:prstGeom prst="rect">
            <a:avLst/>
          </a:prstGeom>
          <a:noFill/>
          <a:ln w="9525">
            <a:noFill/>
            <a:miter lim="800000"/>
            <a:headEnd/>
            <a:tailEnd/>
          </a:ln>
        </p:spPr>
      </p:pic>
      <p:pic>
        <p:nvPicPr>
          <p:cNvPr id="44045" name="Picture 5" descr="C:\Users\provadj\AppData\Local\Temp\Fichiers Internet temporaires\Content.IE5\3GQPB8E0\MC900439807[1].png">
            <a:hlinkClick r:id="rId10" action="ppaction://hlinksldjump"/>
          </p:cNvPr>
          <p:cNvPicPr>
            <a:picLocks noChangeAspect="1" noChangeArrowheads="1"/>
          </p:cNvPicPr>
          <p:nvPr/>
        </p:nvPicPr>
        <p:blipFill>
          <a:blip r:embed="rId11" cstate="print"/>
          <a:srcRect/>
          <a:stretch>
            <a:fillRect/>
          </a:stretch>
        </p:blipFill>
        <p:spPr bwMode="auto">
          <a:xfrm>
            <a:off x="8154988" y="328613"/>
            <a:ext cx="650875" cy="652462"/>
          </a:xfrm>
          <a:prstGeom prst="rect">
            <a:avLst/>
          </a:prstGeom>
          <a:noFill/>
          <a:ln w="9525">
            <a:noFill/>
            <a:miter lim="800000"/>
            <a:headEnd/>
            <a:tailEnd/>
          </a:ln>
        </p:spPr>
      </p:pic>
      <p:pic>
        <p:nvPicPr>
          <p:cNvPr id="1026" name="Picture 2" descr="C:\Users\adjoint1\Desktop\CFA.jpg"/>
          <p:cNvPicPr>
            <a:picLocks noChangeAspect="1" noChangeArrowheads="1"/>
          </p:cNvPicPr>
          <p:nvPr/>
        </p:nvPicPr>
        <p:blipFill>
          <a:blip r:embed="rId12" cstate="print"/>
          <a:srcRect/>
          <a:stretch>
            <a:fillRect/>
          </a:stretch>
        </p:blipFill>
        <p:spPr bwMode="auto">
          <a:xfrm>
            <a:off x="5920246" y="5769659"/>
            <a:ext cx="918061" cy="814055"/>
          </a:xfrm>
          <a:prstGeom prst="rect">
            <a:avLst/>
          </a:prstGeom>
          <a:noFill/>
        </p:spPr>
      </p:pic>
      <p:sp>
        <p:nvSpPr>
          <p:cNvPr id="19" name="ZoneTexte 18">
            <a:extLst>
              <a:ext uri="{FF2B5EF4-FFF2-40B4-BE49-F238E27FC236}">
                <a16:creationId xmlns:a16="http://schemas.microsoft.com/office/drawing/2014/main" xmlns="" id="{3171D64E-F74F-48AE-A70C-C78641966664}"/>
              </a:ext>
            </a:extLst>
          </p:cNvPr>
          <p:cNvSpPr txBox="1"/>
          <p:nvPr/>
        </p:nvSpPr>
        <p:spPr>
          <a:xfrm>
            <a:off x="377825" y="2347609"/>
            <a:ext cx="8388350" cy="317009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600"/>
              </a:spcBef>
              <a:spcAft>
                <a:spcPts val="0"/>
              </a:spcAft>
              <a:defRPr/>
            </a:pPr>
            <a:r>
              <a:rPr lang="fr-FR" sz="2000" dirty="0">
                <a:solidFill>
                  <a:srgbClr val="0070C0"/>
                </a:solidFill>
                <a:latin typeface="Arial Black" pitchFamily="34" charset="0"/>
              </a:rPr>
              <a:t>Procédés de transformation de la matière     </a:t>
            </a:r>
          </a:p>
          <a:p>
            <a:pPr fontAlgn="auto">
              <a:spcBef>
                <a:spcPts val="600"/>
              </a:spcBef>
              <a:spcAft>
                <a:spcPts val="0"/>
              </a:spcAft>
              <a:defRPr/>
            </a:pPr>
            <a:r>
              <a:rPr lang="fr-FR" sz="2000" dirty="0">
                <a:solidFill>
                  <a:srgbClr val="0070C0"/>
                </a:solidFill>
                <a:latin typeface="Arial Black" pitchFamily="34" charset="0"/>
              </a:rPr>
              <a:t>	</a:t>
            </a:r>
            <a:r>
              <a:rPr lang="fr-FR" sz="2000" dirty="0">
                <a:solidFill>
                  <a:schemeClr val="accent3">
                    <a:lumMod val="75000"/>
                  </a:schemeClr>
                </a:solidFill>
                <a:latin typeface="Arial Black" pitchFamily="34" charset="0"/>
              </a:rPr>
              <a:t>Réalisation des conduites d’eau, calibrage de 	pompes et tuyauteries, gestion des réseaux de 	transport des eaux.</a:t>
            </a:r>
          </a:p>
          <a:p>
            <a:pPr fontAlgn="auto">
              <a:spcBef>
                <a:spcPts val="600"/>
              </a:spcBef>
              <a:spcAft>
                <a:spcPts val="0"/>
              </a:spcAft>
              <a:defRPr/>
            </a:pPr>
            <a:r>
              <a:rPr lang="fr-FR" sz="2000" dirty="0">
                <a:solidFill>
                  <a:srgbClr val="0070C0"/>
                </a:solidFill>
                <a:latin typeface="Arial Black" pitchFamily="34" charset="0"/>
              </a:rPr>
              <a:t>		</a:t>
            </a:r>
            <a:r>
              <a:rPr lang="fr-FR" sz="2000" dirty="0">
                <a:solidFill>
                  <a:schemeClr val="accent6">
                    <a:lumMod val="75000"/>
                  </a:schemeClr>
                </a:solidFill>
                <a:latin typeface="Arial Black" pitchFamily="34" charset="0"/>
              </a:rPr>
              <a:t>Pilotage de  conduites (piscines, circuits de 		refroidissement industriels, récupération et 		recyclage des eaux…)</a:t>
            </a:r>
          </a:p>
          <a:p>
            <a:pPr fontAlgn="auto">
              <a:spcBef>
                <a:spcPts val="600"/>
              </a:spcBef>
              <a:spcAft>
                <a:spcPts val="0"/>
              </a:spcAft>
              <a:defRPr/>
            </a:pPr>
            <a:r>
              <a:rPr lang="fr-FR" sz="2000" dirty="0">
                <a:solidFill>
                  <a:srgbClr val="0070C0"/>
                </a:solidFill>
                <a:latin typeface="Arial Black" pitchFamily="34" charset="0"/>
              </a:rPr>
              <a:t>			Electrotechnique, automatisme </a:t>
            </a:r>
          </a:p>
          <a:p>
            <a:pPr fontAlgn="auto">
              <a:spcBef>
                <a:spcPts val="600"/>
              </a:spcBef>
              <a:spcAft>
                <a:spcPts val="0"/>
              </a:spcAft>
              <a:defRPr/>
            </a:pPr>
            <a:r>
              <a:rPr lang="fr-FR" sz="2000" dirty="0">
                <a:solidFill>
                  <a:srgbClr val="0070C0"/>
                </a:solidFill>
                <a:latin typeface="Arial Black" pitchFamily="34" charset="0"/>
              </a:rPr>
              <a:t>					</a:t>
            </a:r>
            <a:r>
              <a:rPr lang="fr-FR" sz="2000" dirty="0">
                <a:solidFill>
                  <a:schemeClr val="accent5">
                    <a:lumMod val="75000"/>
                  </a:schemeClr>
                </a:solidFill>
                <a:latin typeface="Arial Black" pitchFamily="34" charset="0"/>
              </a:rPr>
              <a:t>Contrôle de la qualité</a:t>
            </a:r>
            <a:endParaRPr lang="fr-FR" sz="2000" dirty="0">
              <a:solidFill>
                <a:srgbClr val="0070C0"/>
              </a:solidFill>
              <a:latin typeface="Arial Black" pitchFamily="34" charset="0"/>
            </a:endParaRPr>
          </a:p>
        </p:txBody>
      </p:sp>
      <p:pic>
        <p:nvPicPr>
          <p:cNvPr id="4099" name="Picture 3" descr="IMG_3277"/>
          <p:cNvPicPr>
            <a:picLocks noChangeAspect="1" noChangeArrowheads="1"/>
          </p:cNvPicPr>
          <p:nvPr/>
        </p:nvPicPr>
        <p:blipFill>
          <a:blip r:embed="rId13" cstate="print"/>
          <a:srcRect/>
          <a:stretch>
            <a:fillRect/>
          </a:stretch>
        </p:blipFill>
        <p:spPr bwMode="auto">
          <a:xfrm>
            <a:off x="165693" y="4102564"/>
            <a:ext cx="2037138" cy="1524737"/>
          </a:xfrm>
          <a:prstGeom prst="rect">
            <a:avLst/>
          </a:prstGeom>
          <a:noFill/>
          <a:ln w="9525">
            <a:noFill/>
            <a:miter lim="800000"/>
            <a:headEnd/>
            <a:tailEnd/>
          </a:ln>
        </p:spPr>
      </p:pic>
      <p:pic>
        <p:nvPicPr>
          <p:cNvPr id="21" name="Image 20" descr="DSCF4120">
            <a:extLst>
              <a:ext uri="{FF2B5EF4-FFF2-40B4-BE49-F238E27FC236}">
                <a16:creationId xmlns:a16="http://schemas.microsoft.com/office/drawing/2014/main" xmlns="" id="{C9B185F4-DD8F-4960-BD54-33555898FA9E}"/>
              </a:ext>
            </a:extLst>
          </p:cNvPr>
          <p:cNvPicPr>
            <a:picLocks noChangeAspect="1" noChangeArrowheads="1"/>
          </p:cNvPicPr>
          <p:nvPr/>
        </p:nvPicPr>
        <p:blipFill>
          <a:blip r:embed="rId14" cstate="print"/>
          <a:srcRect/>
          <a:stretch>
            <a:fillRect/>
          </a:stretch>
        </p:blipFill>
        <p:spPr bwMode="auto">
          <a:xfrm>
            <a:off x="7014258" y="1352538"/>
            <a:ext cx="1679568" cy="1356382"/>
          </a:xfrm>
          <a:prstGeom prst="rect">
            <a:avLst/>
          </a:prstGeom>
          <a:noFill/>
          <a:ln w="9525">
            <a:noFill/>
            <a:miter lim="800000"/>
            <a:headEnd/>
            <a:tailEnd/>
          </a:ln>
        </p:spPr>
      </p:pic>
      <p:pic>
        <p:nvPicPr>
          <p:cNvPr id="14" name="Imag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47319" y="5790626"/>
            <a:ext cx="817309" cy="817309"/>
          </a:xfrm>
          <a:prstGeom prst="rect">
            <a:avLst/>
          </a:prstGeom>
        </p:spPr>
      </p:pic>
      <p:pic>
        <p:nvPicPr>
          <p:cNvPr id="15" name="Image 14"/>
          <p:cNvPicPr>
            <a:picLocks noChangeAspect="1"/>
          </p:cNvPicPr>
          <p:nvPr/>
        </p:nvPicPr>
        <p:blipFill rotWithShape="1">
          <a:blip r:embed="rId16" cstate="print">
            <a:extLst>
              <a:ext uri="{28A0092B-C50C-407E-A947-70E740481C1C}">
                <a14:useLocalDpi xmlns:a14="http://schemas.microsoft.com/office/drawing/2010/main" val="0"/>
              </a:ext>
            </a:extLst>
          </a:blip>
          <a:srcRect t="56149"/>
          <a:stretch/>
        </p:blipFill>
        <p:spPr>
          <a:xfrm>
            <a:off x="4737175" y="5814846"/>
            <a:ext cx="1168907" cy="768868"/>
          </a:xfrm>
          <a:prstGeom prst="rect">
            <a:avLst/>
          </a:prstGeom>
        </p:spPr>
      </p:pic>
    </p:spTree>
    <p:extLst>
      <p:ext uri="{BB962C8B-B14F-4D97-AF65-F5344CB8AC3E}">
        <p14:creationId xmlns:p14="http://schemas.microsoft.com/office/powerpoint/2010/main" val="242902767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979712" y="3068960"/>
            <a:ext cx="6415088" cy="121602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742950" lvl="1" indent="-285750">
              <a:buFont typeface="Arial" charset="0"/>
              <a:buChar char="•"/>
            </a:pPr>
            <a:r>
              <a:rPr lang="fr-FR" dirty="0">
                <a:solidFill>
                  <a:srgbClr val="262626"/>
                </a:solidFill>
                <a:cs typeface="Arial" charset="0"/>
              </a:rPr>
              <a:t>Automobile </a:t>
            </a:r>
          </a:p>
          <a:p>
            <a:pPr marL="742950" lvl="1" indent="-285750">
              <a:buFont typeface="Arial" charset="0"/>
              <a:buChar char="•"/>
            </a:pPr>
            <a:r>
              <a:rPr lang="fr-FR" dirty="0">
                <a:solidFill>
                  <a:srgbClr val="262626"/>
                </a:solidFill>
                <a:cs typeface="Arial" charset="0"/>
              </a:rPr>
              <a:t>Procédés de la chimie, de l’eau et des papiers cartons</a:t>
            </a:r>
          </a:p>
          <a:p>
            <a:pPr marL="742950" lvl="1" indent="-285750">
              <a:buFont typeface="Arial" charset="0"/>
              <a:buChar char="•"/>
            </a:pPr>
            <a:r>
              <a:rPr lang="fr-FR" dirty="0">
                <a:solidFill>
                  <a:srgbClr val="262626"/>
                </a:solidFill>
                <a:cs typeface="Arial" charset="0"/>
              </a:rPr>
              <a:t>Relation aux clients et aux usagers</a:t>
            </a:r>
          </a:p>
          <a:p>
            <a:pPr marL="742950" lvl="1" indent="-285750">
              <a:buFont typeface="Arial" charset="0"/>
              <a:buChar char="•"/>
            </a:pPr>
            <a:r>
              <a:rPr lang="fr-FR" dirty="0">
                <a:solidFill>
                  <a:srgbClr val="262626"/>
                </a:solidFill>
                <a:cs typeface="Arial" charset="0"/>
              </a:rPr>
              <a:t>Logistique et messagerie </a:t>
            </a:r>
          </a:p>
        </p:txBody>
      </p:sp>
      <p:grpSp>
        <p:nvGrpSpPr>
          <p:cNvPr id="5" name="Groupe 4"/>
          <p:cNvGrpSpPr/>
          <p:nvPr/>
        </p:nvGrpSpPr>
        <p:grpSpPr>
          <a:xfrm>
            <a:off x="485081" y="1189511"/>
            <a:ext cx="2007041" cy="2951290"/>
            <a:chOff x="350140" y="1053774"/>
            <a:chExt cx="2141984" cy="3153883"/>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3" name="Rectangle 2"/>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solidFill>
                  <a:prstClr val="white"/>
                </a:solidFill>
              </a:rPr>
              <a:t>       </a:t>
            </a:r>
          </a:p>
        </p:txBody>
      </p:sp>
      <p:sp>
        <p:nvSpPr>
          <p:cNvPr id="13" name="TextBox 12"/>
          <p:cNvSpPr txBox="1"/>
          <p:nvPr/>
        </p:nvSpPr>
        <p:spPr>
          <a:xfrm>
            <a:off x="1157868" y="1592766"/>
            <a:ext cx="1219200" cy="2708434"/>
          </a:xfrm>
          <a:prstGeom prst="rect">
            <a:avLst/>
          </a:prstGeom>
          <a:noFill/>
        </p:spPr>
        <p:txBody>
          <a:bodyPr>
            <a:spAutoFit/>
          </a:bodyPr>
          <a:lstStyle/>
          <a:p>
            <a:pPr fontAlgn="auto">
              <a:spcBef>
                <a:spcPts val="0"/>
              </a:spcBef>
              <a:spcAft>
                <a:spcPts val="0"/>
              </a:spcAft>
              <a:defRPr/>
            </a:pPr>
            <a:r>
              <a:rPr lang="fr-FR" sz="17000" b="1" dirty="0">
                <a:solidFill>
                  <a:srgbClr val="65B131">
                    <a:alpha val="64000"/>
                  </a:srgbClr>
                </a:solidFill>
                <a:latin typeface="+mn-lt"/>
                <a:cs typeface="Arial" pitchFamily="34" charset="0"/>
              </a:rPr>
              <a:t>4</a:t>
            </a:r>
          </a:p>
        </p:txBody>
      </p:sp>
      <p:sp>
        <p:nvSpPr>
          <p:cNvPr id="8" name="Title 7"/>
          <p:cNvSpPr>
            <a:spLocks noGrp="1"/>
          </p:cNvSpPr>
          <p:nvPr>
            <p:ph type="title" idx="4294967295"/>
          </p:nvPr>
        </p:nvSpPr>
        <p:spPr>
          <a:xfrm>
            <a:off x="2971800" y="1992313"/>
            <a:ext cx="5867400" cy="1970087"/>
          </a:xfrm>
        </p:spPr>
        <p:txBody>
          <a:bodyPr rtlCol="0">
            <a:noAutofit/>
          </a:bodyPr>
          <a:lstStyle/>
          <a:p>
            <a:pPr eaLnBrk="1" fontAlgn="auto" hangingPunct="1">
              <a:spcBef>
                <a:spcPts val="0"/>
              </a:spcBef>
              <a:spcAft>
                <a:spcPts val="0"/>
              </a:spcAft>
              <a:defRPr/>
            </a:pPr>
            <a:r>
              <a:rPr lang="fr-FR" sz="4000" dirty="0">
                <a:solidFill>
                  <a:prstClr val="black">
                    <a:lumMod val="85000"/>
                    <a:lumOff val="15000"/>
                  </a:prstClr>
                </a:solidFill>
                <a:ea typeface="+mn-ea"/>
                <a:cs typeface="+mn-cs"/>
              </a:rPr>
              <a:t>Et aussi :</a:t>
            </a:r>
            <a:endParaRPr sz="2800" dirty="0"/>
          </a:p>
        </p:txBody>
      </p:sp>
      <p:grpSp>
        <p:nvGrpSpPr>
          <p:cNvPr id="7" name="Groupe 6"/>
          <p:cNvGrpSpPr/>
          <p:nvPr/>
        </p:nvGrpSpPr>
        <p:grpSpPr>
          <a:xfrm>
            <a:off x="251520" y="1059074"/>
            <a:ext cx="1003521" cy="1587318"/>
            <a:chOff x="350140" y="1053774"/>
            <a:chExt cx="2141984" cy="3153883"/>
          </a:xfrm>
        </p:grpSpPr>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10" name="Rectangle 9"/>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10544534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B595D80A-1F6C-4FC9-BC0D-561931833545}"/>
              </a:ext>
            </a:extLst>
          </p:cNvPr>
          <p:cNvSpPr txBox="1"/>
          <p:nvPr/>
        </p:nvSpPr>
        <p:spPr>
          <a:xfrm>
            <a:off x="1907704" y="3212976"/>
            <a:ext cx="6415088" cy="1200329"/>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1"/>
            <a:r>
              <a:rPr lang="fr-FR" dirty="0">
                <a:solidFill>
                  <a:srgbClr val="FF0000"/>
                </a:solidFill>
                <a:cs typeface="Arial" charset="0"/>
              </a:rPr>
              <a:t>En apprentissage </a:t>
            </a:r>
            <a:r>
              <a:rPr lang="fr-FR" dirty="0">
                <a:solidFill>
                  <a:srgbClr val="262626"/>
                </a:solidFill>
                <a:cs typeface="Arial" charset="0"/>
              </a:rPr>
              <a:t>:</a:t>
            </a:r>
          </a:p>
          <a:p>
            <a:pPr marL="742950" lvl="1" indent="-285750">
              <a:buFont typeface="Arial" charset="0"/>
              <a:buChar char="•"/>
            </a:pPr>
            <a:r>
              <a:rPr lang="fr-FR" dirty="0">
                <a:solidFill>
                  <a:srgbClr val="262626"/>
                </a:solidFill>
                <a:cs typeface="Arial" charset="0"/>
              </a:rPr>
              <a:t>CAP connexe peinture en carrosserie </a:t>
            </a:r>
          </a:p>
          <a:p>
            <a:pPr marL="742950" lvl="1" indent="-285750">
              <a:buFont typeface="Arial" charset="0"/>
              <a:buChar char="•"/>
            </a:pPr>
            <a:r>
              <a:rPr lang="fr-FR" dirty="0">
                <a:solidFill>
                  <a:srgbClr val="262626"/>
                </a:solidFill>
                <a:cs typeface="Arial" charset="0"/>
              </a:rPr>
              <a:t>Mention complémentaire vendeur en alimentation</a:t>
            </a:r>
          </a:p>
          <a:p>
            <a:pPr marL="742950" lvl="1" indent="-285750">
              <a:buFont typeface="Arial" charset="0"/>
              <a:buChar char="•"/>
            </a:pPr>
            <a:r>
              <a:rPr lang="fr-FR" dirty="0">
                <a:solidFill>
                  <a:srgbClr val="262626"/>
                </a:solidFill>
                <a:cs typeface="Arial" charset="0"/>
              </a:rPr>
              <a:t>1</a:t>
            </a:r>
            <a:r>
              <a:rPr lang="fr-FR" baseline="30000" dirty="0">
                <a:solidFill>
                  <a:srgbClr val="262626"/>
                </a:solidFill>
                <a:cs typeface="Arial" charset="0"/>
              </a:rPr>
              <a:t>ère</a:t>
            </a:r>
            <a:r>
              <a:rPr lang="fr-FR" dirty="0">
                <a:solidFill>
                  <a:srgbClr val="262626"/>
                </a:solidFill>
                <a:cs typeface="Arial" charset="0"/>
              </a:rPr>
              <a:t> pro procédés de la chimie </a:t>
            </a:r>
          </a:p>
        </p:txBody>
      </p:sp>
      <p:grpSp>
        <p:nvGrpSpPr>
          <p:cNvPr id="5" name="Groupe 4"/>
          <p:cNvGrpSpPr/>
          <p:nvPr/>
        </p:nvGrpSpPr>
        <p:grpSpPr>
          <a:xfrm>
            <a:off x="323528" y="1337031"/>
            <a:ext cx="2007041" cy="2951290"/>
            <a:chOff x="350140" y="1053774"/>
            <a:chExt cx="2141984" cy="3153883"/>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7" name="Rectangle 6"/>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2767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429000" y="0"/>
            <a:ext cx="6858000"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prstClr val="black"/>
              </a:solidFill>
            </a:endParaRPr>
          </a:p>
        </p:txBody>
      </p:sp>
      <p:sp>
        <p:nvSpPr>
          <p:cNvPr id="8" name="TextBox 7"/>
          <p:cNvSpPr txBox="1">
            <a:spLocks noChangeArrowheads="1"/>
          </p:cNvSpPr>
          <p:nvPr/>
        </p:nvSpPr>
        <p:spPr bwMode="auto">
          <a:xfrm flipH="1">
            <a:off x="3687763" y="2492375"/>
            <a:ext cx="5421312" cy="523875"/>
          </a:xfrm>
          <a:prstGeom prst="rect">
            <a:avLst/>
          </a:prstGeom>
          <a:noFill/>
          <a:ln w="9525">
            <a:noFill/>
            <a:miter lim="800000"/>
            <a:headEnd/>
            <a:tailEnd/>
          </a:ln>
        </p:spPr>
        <p:txBody>
          <a:bodyPr>
            <a:spAutoFit/>
          </a:bodyPr>
          <a:lstStyle/>
          <a:p>
            <a:r>
              <a:rPr lang="fr-FR" sz="2800">
                <a:latin typeface="Corbel" pitchFamily="34" charset="0"/>
              </a:rPr>
              <a:t>Consultation des sites internet </a:t>
            </a:r>
          </a:p>
        </p:txBody>
      </p:sp>
      <p:sp>
        <p:nvSpPr>
          <p:cNvPr id="9" name="TextBox 8"/>
          <p:cNvSpPr txBox="1">
            <a:spLocks noChangeArrowheads="1"/>
          </p:cNvSpPr>
          <p:nvPr/>
        </p:nvSpPr>
        <p:spPr bwMode="auto">
          <a:xfrm flipH="1">
            <a:off x="3811588" y="3802063"/>
            <a:ext cx="4525962" cy="522287"/>
          </a:xfrm>
          <a:prstGeom prst="rect">
            <a:avLst/>
          </a:prstGeom>
          <a:noFill/>
          <a:ln w="9525">
            <a:noFill/>
            <a:miter lim="800000"/>
            <a:headEnd/>
            <a:tailEnd/>
          </a:ln>
        </p:spPr>
        <p:txBody>
          <a:bodyPr>
            <a:spAutoFit/>
          </a:bodyPr>
          <a:lstStyle/>
          <a:p>
            <a:r>
              <a:rPr lang="fr-FR" sz="2800">
                <a:latin typeface="Corbel" pitchFamily="34" charset="0"/>
              </a:rPr>
              <a:t>Immersion en mini-stages</a:t>
            </a:r>
          </a:p>
        </p:txBody>
      </p:sp>
      <p:sp>
        <p:nvSpPr>
          <p:cNvPr id="10" name="TextBox 9"/>
          <p:cNvSpPr txBox="1">
            <a:spLocks noChangeArrowheads="1"/>
          </p:cNvSpPr>
          <p:nvPr/>
        </p:nvSpPr>
        <p:spPr bwMode="auto">
          <a:xfrm flipH="1">
            <a:off x="3163888" y="1268413"/>
            <a:ext cx="5729287" cy="523875"/>
          </a:xfrm>
          <a:prstGeom prst="rect">
            <a:avLst/>
          </a:prstGeom>
          <a:noFill/>
          <a:ln w="9525">
            <a:noFill/>
            <a:miter lim="800000"/>
            <a:headEnd/>
            <a:tailEnd/>
          </a:ln>
        </p:spPr>
        <p:txBody>
          <a:bodyPr>
            <a:spAutoFit/>
          </a:bodyPr>
          <a:lstStyle/>
          <a:p>
            <a:r>
              <a:rPr lang="fr-FR" sz="2800">
                <a:latin typeface="Corbel" pitchFamily="34" charset="0"/>
              </a:rPr>
              <a:t>Rencontre conseillers d'orientation </a:t>
            </a:r>
          </a:p>
        </p:txBody>
      </p:sp>
      <p:sp>
        <p:nvSpPr>
          <p:cNvPr id="12" name="TextBox 11"/>
          <p:cNvSpPr txBox="1">
            <a:spLocks noChangeArrowheads="1"/>
          </p:cNvSpPr>
          <p:nvPr/>
        </p:nvSpPr>
        <p:spPr bwMode="auto">
          <a:xfrm flipH="1">
            <a:off x="3194050" y="5113338"/>
            <a:ext cx="5761038" cy="954107"/>
          </a:xfrm>
          <a:prstGeom prst="rect">
            <a:avLst/>
          </a:prstGeom>
          <a:noFill/>
          <a:ln w="9525">
            <a:noFill/>
            <a:miter lim="800000"/>
            <a:headEnd/>
            <a:tailEnd/>
          </a:ln>
        </p:spPr>
        <p:txBody>
          <a:bodyPr>
            <a:spAutoFit/>
          </a:bodyPr>
          <a:lstStyle/>
          <a:p>
            <a:r>
              <a:rPr lang="fr-FR" sz="2800" dirty="0">
                <a:latin typeface="Corbel" pitchFamily="34" charset="0"/>
              </a:rPr>
              <a:t>Rencontre avec les équipes du lycée lors des portes ouvertes</a:t>
            </a:r>
          </a:p>
        </p:txBody>
      </p:sp>
      <p:sp>
        <p:nvSpPr>
          <p:cNvPr id="15" name="Oval 14"/>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6" name="Oval 15"/>
          <p:cNvSpPr/>
          <p:nvPr/>
        </p:nvSpPr>
        <p:spPr>
          <a:xfrm>
            <a:off x="3220192" y="263887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7" name="Oval 16"/>
          <p:cNvSpPr/>
          <p:nvPr/>
        </p:nvSpPr>
        <p:spPr>
          <a:xfrm>
            <a:off x="3222174" y="390739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8" name="Oval 17"/>
          <p:cNvSpPr/>
          <p:nvPr/>
        </p:nvSpPr>
        <p:spPr>
          <a:xfrm>
            <a:off x="2733551" y="517591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grpSp>
        <p:nvGrpSpPr>
          <p:cNvPr id="2" name="Group 24"/>
          <p:cNvGrpSpPr>
            <a:grpSpLocks/>
          </p:cNvGrpSpPr>
          <p:nvPr/>
        </p:nvGrpSpPr>
        <p:grpSpPr bwMode="auto">
          <a:xfrm rot="5400000">
            <a:off x="-3128963" y="3314701"/>
            <a:ext cx="6245225"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grpSp>
      <p:sp>
        <p:nvSpPr>
          <p:cNvPr id="20" name="Rectangle 19"/>
          <p:cNvSpPr/>
          <p:nvPr/>
        </p:nvSpPr>
        <p:spPr>
          <a:xfrm>
            <a:off x="2010157" y="116632"/>
            <a:ext cx="6945556"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fr-FR" sz="5400" b="1" cap="all" dirty="0">
                <a:ln w="0"/>
                <a:solidFill>
                  <a:srgbClr val="FF0000"/>
                </a:solidFill>
                <a:effectLst>
                  <a:reflection blurRad="12700" stA="50000" endPos="50000" dist="5000" dir="5400000" sy="-100000" rotWithShape="0"/>
                </a:effectLst>
                <a:latin typeface="+mn-lt"/>
                <a:cs typeface="+mn-cs"/>
              </a:rPr>
              <a:t>Plus d’informations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47" y="692696"/>
            <a:ext cx="8568680" cy="573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457200" y="0"/>
            <a:ext cx="8229600" cy="1103172"/>
          </a:xfrm>
        </p:spPr>
        <p:txBody>
          <a:bodyPr lIns="0" tIns="0" rIns="0" bIns="0" anchor="t" anchorCtr="0"/>
          <a:lstStyle/>
          <a:p>
            <a:pPr fontAlgn="auto">
              <a:spcBef>
                <a:spcPts val="0"/>
              </a:spcBef>
              <a:spcAft>
                <a:spcPts val="0"/>
              </a:spcAft>
              <a:defRPr/>
            </a:pPr>
            <a:r>
              <a:rPr sz="5400" b="1" cap="all" dirty="0">
                <a:ln w="0"/>
                <a:solidFill>
                  <a:srgbClr val="FF0000"/>
                </a:solidFill>
                <a:effectLst>
                  <a:reflection blurRad="12700" stA="50000" endPos="50000" dist="5000" dir="5400000" sy="-100000" rotWithShape="0"/>
                </a:effectLst>
                <a:latin typeface="+mn-lt"/>
                <a:ea typeface="+mn-ea"/>
                <a:cs typeface="+mn-cs"/>
              </a:rPr>
              <a:t>PORTES OUVERTES</a:t>
            </a:r>
          </a:p>
        </p:txBody>
      </p:sp>
    </p:spTree>
    <p:extLst>
      <p:ext uri="{BB962C8B-B14F-4D97-AF65-F5344CB8AC3E}">
        <p14:creationId xmlns:p14="http://schemas.microsoft.com/office/powerpoint/2010/main" val="614460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supportduweb.com/uploads/post_it_uspeurpobdtw170.png"/>
          <p:cNvPicPr>
            <a:picLocks noChangeAspect="1" noChangeArrowheads="1"/>
          </p:cNvPicPr>
          <p:nvPr/>
        </p:nvPicPr>
        <p:blipFill>
          <a:blip r:embed="rId3" cstate="print"/>
          <a:srcRect/>
          <a:stretch>
            <a:fillRect/>
          </a:stretch>
        </p:blipFill>
        <p:spPr bwMode="auto">
          <a:xfrm>
            <a:off x="3995936" y="620688"/>
            <a:ext cx="4765923" cy="4765923"/>
          </a:xfrm>
          <a:prstGeom prst="rect">
            <a:avLst/>
          </a:prstGeom>
          <a:noFill/>
          <a:ln w="9525">
            <a:noFill/>
            <a:miter lim="800000"/>
            <a:headEnd/>
            <a:tailEnd/>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47564" y="1124744"/>
            <a:ext cx="7848872" cy="4813625"/>
          </a:xfrm>
          <a:prstGeom prst="rect">
            <a:avLst/>
          </a:prstGeom>
          <a:noFill/>
        </p:spPr>
        <p:txBody>
          <a:bodyPr wrap="square" rtlCol="0">
            <a:spAutoFit/>
          </a:bodyPr>
          <a:lstStyle/>
          <a:p>
            <a:pPr marL="285750" indent="-285750">
              <a:lnSpc>
                <a:spcPct val="120000"/>
              </a:lnSpc>
              <a:spcAft>
                <a:spcPts val="600"/>
              </a:spcAft>
              <a:buFont typeface="Arial" panose="020B0604020202020204" pitchFamily="34" charset="0"/>
              <a:buChar char="•"/>
            </a:pPr>
            <a:r>
              <a:rPr lang="fr-FR" sz="3200" b="1" dirty="0">
                <a:solidFill>
                  <a:schemeClr val="tx2"/>
                </a:solidFill>
              </a:rPr>
              <a:t>On apprend un métier</a:t>
            </a:r>
          </a:p>
          <a:p>
            <a:pPr marL="285750" indent="-285750">
              <a:lnSpc>
                <a:spcPct val="120000"/>
              </a:lnSpc>
              <a:spcAft>
                <a:spcPts val="600"/>
              </a:spcAft>
              <a:buFont typeface="Arial" panose="020B0604020202020204" pitchFamily="34" charset="0"/>
              <a:buChar char="•"/>
            </a:pPr>
            <a:r>
              <a:rPr lang="fr-FR" sz="3200" b="1" dirty="0">
                <a:solidFill>
                  <a:schemeClr val="tx2"/>
                </a:solidFill>
              </a:rPr>
              <a:t>On obtient un diplôme qui permet de rechercher un travail après le lycée</a:t>
            </a:r>
          </a:p>
          <a:p>
            <a:pPr marL="285750" indent="-285750">
              <a:lnSpc>
                <a:spcPct val="120000"/>
              </a:lnSpc>
              <a:spcAft>
                <a:spcPts val="600"/>
              </a:spcAft>
              <a:buFont typeface="Arial" panose="020B0604020202020204" pitchFamily="34" charset="0"/>
              <a:buChar char="•"/>
            </a:pPr>
            <a:r>
              <a:rPr lang="fr-FR" sz="3200" b="1" dirty="0">
                <a:solidFill>
                  <a:schemeClr val="tx2"/>
                </a:solidFill>
              </a:rPr>
              <a:t>On peut poursuivre ses études (en BTS principalement)</a:t>
            </a:r>
          </a:p>
          <a:p>
            <a:pPr marL="285750" indent="-285750">
              <a:lnSpc>
                <a:spcPct val="120000"/>
              </a:lnSpc>
              <a:spcAft>
                <a:spcPts val="600"/>
              </a:spcAft>
              <a:buFont typeface="Arial" panose="020B0604020202020204" pitchFamily="34" charset="0"/>
              <a:buChar char="•"/>
            </a:pPr>
            <a:r>
              <a:rPr lang="fr-FR" sz="3200" b="1" dirty="0">
                <a:solidFill>
                  <a:schemeClr val="tx2"/>
                </a:solidFill>
              </a:rPr>
              <a:t>On peut suivre certaines formations en alternance (sous statut d’apprenti)</a:t>
            </a:r>
          </a:p>
          <a:p>
            <a:pPr marL="285750" indent="-285750">
              <a:buFont typeface="Arial" panose="020B0604020202020204" pitchFamily="34" charset="0"/>
              <a:buChar char="•"/>
            </a:pPr>
            <a:endParaRPr lang="fr-FR" dirty="0"/>
          </a:p>
        </p:txBody>
      </p:sp>
      <p:sp>
        <p:nvSpPr>
          <p:cNvPr id="2" name="Titre 1"/>
          <p:cNvSpPr>
            <a:spLocks noGrp="1"/>
          </p:cNvSpPr>
          <p:nvPr>
            <p:ph type="title"/>
          </p:nvPr>
        </p:nvSpPr>
        <p:spPr>
          <a:xfrm>
            <a:off x="457200" y="0"/>
            <a:ext cx="8229600" cy="1340768"/>
          </a:xfrm>
        </p:spPr>
        <p:txBody>
          <a:bodyPr/>
          <a:lstStyle/>
          <a:p>
            <a:r>
              <a:rPr lang="fr-FR" dirty="0">
                <a:solidFill>
                  <a:schemeClr val="accent2"/>
                </a:solidFill>
              </a:rPr>
              <a:t>Au lycée professionnel</a:t>
            </a:r>
          </a:p>
        </p:txBody>
      </p:sp>
      <p:grpSp>
        <p:nvGrpSpPr>
          <p:cNvPr id="5" name="Groupe 4"/>
          <p:cNvGrpSpPr/>
          <p:nvPr/>
        </p:nvGrpSpPr>
        <p:grpSpPr>
          <a:xfrm>
            <a:off x="7638115" y="188640"/>
            <a:ext cx="1173173" cy="1800200"/>
            <a:chOff x="350140" y="1053774"/>
            <a:chExt cx="2141984" cy="3153883"/>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7" name="Rectangle 6"/>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60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E88812E0-7350-4464-B8F9-7C740562522E}"/>
              </a:ext>
            </a:extLst>
          </p:cNvPr>
          <p:cNvSpPr>
            <a:spLocks noGrp="1"/>
          </p:cNvSpPr>
          <p:nvPr>
            <p:ph type="title"/>
          </p:nvPr>
        </p:nvSpPr>
        <p:spPr/>
        <p:txBody>
          <a:bodyPr>
            <a:normAutofit fontScale="90000"/>
          </a:bodyPr>
          <a:lstStyle/>
          <a:p>
            <a:r>
              <a:rPr lang="fr-FR" dirty="0"/>
              <a:t>Quelques photos de cours en lycée professionnel</a:t>
            </a:r>
          </a:p>
        </p:txBody>
      </p:sp>
      <p:pic>
        <p:nvPicPr>
          <p:cNvPr id="10" name="Espace réservé du contenu 9" descr="Une image contenant bâtiment, route, objet, extérieur&#10;&#10;Description générée automatiquement">
            <a:extLst>
              <a:ext uri="{FF2B5EF4-FFF2-40B4-BE49-F238E27FC236}">
                <a16:creationId xmlns:a16="http://schemas.microsoft.com/office/drawing/2014/main" xmlns="" id="{879A280E-C33F-430A-907F-DA7113C0912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68005" y="1546487"/>
            <a:ext cx="2399999" cy="3600000"/>
          </a:xfrm>
        </p:spPr>
      </p:pic>
      <p:pic>
        <p:nvPicPr>
          <p:cNvPr id="8" name="Espace réservé du contenu 7" descr="Une image contenant personne, homme, intérieur, debout&#10;&#10;Description générée automatiquement">
            <a:extLst>
              <a:ext uri="{FF2B5EF4-FFF2-40B4-BE49-F238E27FC236}">
                <a16:creationId xmlns:a16="http://schemas.microsoft.com/office/drawing/2014/main" xmlns="" id="{0CA27351-7058-4EF5-8FD9-CEECFB67C665}"/>
              </a:ext>
            </a:extLst>
          </p:cNvPr>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169335" y="1556792"/>
            <a:ext cx="2399999" cy="3600000"/>
          </a:xfrm>
          <a:prstGeom prst="rect">
            <a:avLst/>
          </a:prstGeom>
        </p:spPr>
      </p:pic>
      <p:pic>
        <p:nvPicPr>
          <p:cNvPr id="12" name="Image 11" descr="Une image contenant personne, mur, intérieur, homme&#10;&#10;Description générée automatiquement">
            <a:extLst>
              <a:ext uri="{FF2B5EF4-FFF2-40B4-BE49-F238E27FC236}">
                <a16:creationId xmlns:a16="http://schemas.microsoft.com/office/drawing/2014/main" xmlns="" id="{604DA28D-0CE5-4EB6-AD78-E7381AA974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9824" y="1556792"/>
            <a:ext cx="2400000" cy="3600000"/>
          </a:xfrm>
          <a:prstGeom prst="rect">
            <a:avLst/>
          </a:prstGeom>
        </p:spPr>
      </p:pic>
      <p:pic>
        <p:nvPicPr>
          <p:cNvPr id="1026" name="Picture 2" descr="accueil1"/>
          <p:cNvPicPr>
            <a:picLocks noChangeAspect="1" noChangeArrowheads="1"/>
          </p:cNvPicPr>
          <p:nvPr/>
        </p:nvPicPr>
        <p:blipFill>
          <a:blip r:embed="rId5" cstate="print">
            <a:lum contrast="2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r="16505"/>
          <a:stretch>
            <a:fillRect/>
          </a:stretch>
        </p:blipFill>
        <p:spPr bwMode="auto">
          <a:xfrm>
            <a:off x="6876256" y="1559009"/>
            <a:ext cx="2449839" cy="36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itre 1"/>
          <p:cNvSpPr txBox="1">
            <a:spLocks/>
          </p:cNvSpPr>
          <p:nvPr/>
        </p:nvSpPr>
        <p:spPr>
          <a:xfrm>
            <a:off x="460635" y="5661248"/>
            <a:ext cx="8229600" cy="98072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z="4000" dirty="0"/>
              <a:t>Quels sont les points communs entre ces photos?</a:t>
            </a:r>
            <a:endParaRPr lang="fr-FR" dirty="0"/>
          </a:p>
        </p:txBody>
      </p:sp>
      <p:grpSp>
        <p:nvGrpSpPr>
          <p:cNvPr id="9" name="Groupe 8"/>
          <p:cNvGrpSpPr/>
          <p:nvPr/>
        </p:nvGrpSpPr>
        <p:grpSpPr>
          <a:xfrm>
            <a:off x="7740352" y="203016"/>
            <a:ext cx="1173173" cy="1800200"/>
            <a:chOff x="350140" y="1053774"/>
            <a:chExt cx="2141984" cy="3153883"/>
          </a:xfrm>
        </p:grpSpPr>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13" name="Rectangle 12"/>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03870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72222" y="1093595"/>
            <a:ext cx="7848872" cy="1865126"/>
          </a:xfrm>
          <a:prstGeom prst="rect">
            <a:avLst/>
          </a:prstGeom>
          <a:noFill/>
        </p:spPr>
        <p:txBody>
          <a:bodyPr wrap="square" rtlCol="0">
            <a:spAutoFit/>
          </a:bodyPr>
          <a:lstStyle/>
          <a:p>
            <a:pPr>
              <a:lnSpc>
                <a:spcPct val="120000"/>
              </a:lnSpc>
              <a:spcAft>
                <a:spcPts val="600"/>
              </a:spcAft>
            </a:pPr>
            <a:r>
              <a:rPr lang="fr-FR" sz="3200" b="1" dirty="0">
                <a:solidFill>
                  <a:schemeClr val="tx2"/>
                </a:solidFill>
              </a:rPr>
              <a:t>On apprend les </a:t>
            </a:r>
            <a:r>
              <a:rPr lang="fr-FR" sz="3200" b="1" dirty="0">
                <a:solidFill>
                  <a:schemeClr val="accent3"/>
                </a:solidFill>
              </a:rPr>
              <a:t>gestes professionnels        </a:t>
            </a:r>
            <a:r>
              <a:rPr lang="fr-FR" sz="3200" b="1" dirty="0">
                <a:solidFill>
                  <a:schemeClr val="tx2"/>
                </a:solidFill>
              </a:rPr>
              <a:t>dans un </a:t>
            </a:r>
            <a:r>
              <a:rPr lang="fr-FR" sz="3200" b="1" dirty="0">
                <a:solidFill>
                  <a:schemeClr val="accent3"/>
                </a:solidFill>
              </a:rPr>
              <a:t>environnement professionnel           </a:t>
            </a:r>
            <a:r>
              <a:rPr lang="fr-FR" sz="3200" b="1" dirty="0">
                <a:solidFill>
                  <a:schemeClr val="tx2"/>
                </a:solidFill>
              </a:rPr>
              <a:t>en </a:t>
            </a:r>
            <a:r>
              <a:rPr lang="fr-FR" sz="3200" b="1" dirty="0">
                <a:solidFill>
                  <a:schemeClr val="accent3"/>
                </a:solidFill>
              </a:rPr>
              <a:t>tenue professionnelle</a:t>
            </a:r>
          </a:p>
        </p:txBody>
      </p:sp>
      <p:sp>
        <p:nvSpPr>
          <p:cNvPr id="2" name="Titre 1"/>
          <p:cNvSpPr>
            <a:spLocks noGrp="1"/>
          </p:cNvSpPr>
          <p:nvPr>
            <p:ph type="title"/>
          </p:nvPr>
        </p:nvSpPr>
        <p:spPr>
          <a:xfrm>
            <a:off x="457200" y="0"/>
            <a:ext cx="8229600" cy="1340768"/>
          </a:xfrm>
        </p:spPr>
        <p:txBody>
          <a:bodyPr/>
          <a:lstStyle/>
          <a:p>
            <a:r>
              <a:rPr lang="fr-FR" dirty="0">
                <a:solidFill>
                  <a:schemeClr val="accent2"/>
                </a:solidFill>
              </a:rPr>
              <a:t>Au lycée professionnel</a:t>
            </a:r>
          </a:p>
        </p:txBody>
      </p:sp>
      <p:sp>
        <p:nvSpPr>
          <p:cNvPr id="5" name="ZoneTexte 4"/>
          <p:cNvSpPr txBox="1"/>
          <p:nvPr/>
        </p:nvSpPr>
        <p:spPr>
          <a:xfrm>
            <a:off x="672222" y="2852936"/>
            <a:ext cx="7848872" cy="3046988"/>
          </a:xfrm>
          <a:prstGeom prst="rect">
            <a:avLst/>
          </a:prstGeom>
          <a:noFill/>
        </p:spPr>
        <p:txBody>
          <a:bodyPr wrap="square" rtlCol="0">
            <a:spAutoFit/>
          </a:bodyPr>
          <a:lstStyle/>
          <a:p>
            <a:pPr>
              <a:lnSpc>
                <a:spcPct val="120000"/>
              </a:lnSpc>
              <a:spcAft>
                <a:spcPts val="600"/>
              </a:spcAft>
            </a:pPr>
            <a:r>
              <a:rPr lang="fr-FR" sz="3200" b="1" dirty="0">
                <a:solidFill>
                  <a:schemeClr val="tx2"/>
                </a:solidFill>
              </a:rPr>
              <a:t>On apprend aussi les gestes professionnels pendant </a:t>
            </a:r>
            <a:r>
              <a:rPr lang="fr-FR" sz="3200" b="1" dirty="0">
                <a:solidFill>
                  <a:schemeClr val="accent3"/>
                </a:solidFill>
              </a:rPr>
              <a:t>des périodes de formation en milieu professionnel</a:t>
            </a:r>
            <a:r>
              <a:rPr lang="fr-FR" sz="3200" b="1" dirty="0">
                <a:solidFill>
                  <a:schemeClr val="tx2"/>
                </a:solidFill>
              </a:rPr>
              <a:t>, les PFMP, (stages en entreprise) </a:t>
            </a:r>
            <a:r>
              <a:rPr lang="fr-FR" sz="3200" b="1" dirty="0">
                <a:solidFill>
                  <a:schemeClr val="accent3"/>
                </a:solidFill>
              </a:rPr>
              <a:t>de plusieurs semaines consécutives</a:t>
            </a:r>
          </a:p>
        </p:txBody>
      </p:sp>
      <p:grpSp>
        <p:nvGrpSpPr>
          <p:cNvPr id="6" name="Groupe 5"/>
          <p:cNvGrpSpPr/>
          <p:nvPr/>
        </p:nvGrpSpPr>
        <p:grpSpPr>
          <a:xfrm>
            <a:off x="7638115" y="188640"/>
            <a:ext cx="1173173" cy="1800200"/>
            <a:chOff x="350140" y="1053774"/>
            <a:chExt cx="2141984" cy="3153883"/>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8" name="Rectangle 7"/>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8798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880" b="2109"/>
          <a:stretch/>
        </p:blipFill>
        <p:spPr bwMode="auto">
          <a:xfrm>
            <a:off x="116355" y="188640"/>
            <a:ext cx="8964488" cy="650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0827" y="836712"/>
            <a:ext cx="144016"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151216" y="247390"/>
            <a:ext cx="907842" cy="1296144"/>
            <a:chOff x="350140" y="1053774"/>
            <a:chExt cx="2141984" cy="3153883"/>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7" name="Rectangle 6"/>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58535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80728"/>
          </a:xfrm>
        </p:spPr>
        <p:txBody>
          <a:bodyPr/>
          <a:lstStyle/>
          <a:p>
            <a:r>
              <a:rPr lang="fr-FR" sz="4000" dirty="0"/>
              <a:t>Un emploi du temps de 2</a:t>
            </a:r>
            <a:r>
              <a:rPr lang="fr-FR" sz="4000" baseline="30000" dirty="0"/>
              <a:t>nde</a:t>
            </a:r>
            <a:r>
              <a:rPr lang="fr-FR" sz="4000" dirty="0"/>
              <a:t> Pro</a:t>
            </a:r>
            <a:r>
              <a:rPr lang="fr-FR" dirty="0"/>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468" t="9812" r="602" b="6423"/>
          <a:stretch/>
        </p:blipFill>
        <p:spPr bwMode="auto">
          <a:xfrm>
            <a:off x="163730" y="1052736"/>
            <a:ext cx="8910717"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7845257" y="188640"/>
            <a:ext cx="966031" cy="1296144"/>
            <a:chOff x="350140" y="1053774"/>
            <a:chExt cx="2141984" cy="3153883"/>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6" name="Rectangle 5"/>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6176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609600" y="381000"/>
            <a:ext cx="7924800" cy="708025"/>
          </a:xfrm>
          <a:prstGeom prst="rect">
            <a:avLst/>
          </a:prstGeom>
          <a:noFill/>
        </p:spPr>
        <p:txBody>
          <a:bodyPr>
            <a:normAutofit/>
          </a:bodyPr>
          <a:lstStyle/>
          <a:p>
            <a:pPr fontAlgn="auto">
              <a:spcBef>
                <a:spcPts val="0"/>
              </a:spcBef>
              <a:spcAft>
                <a:spcPts val="0"/>
              </a:spcAft>
              <a:defRPr/>
            </a:pPr>
            <a:r>
              <a:rPr lang="fr-FR" sz="4000" b="1" dirty="0">
                <a:solidFill>
                  <a:schemeClr val="tx1">
                    <a:lumMod val="85000"/>
                    <a:lumOff val="15000"/>
                  </a:schemeClr>
                </a:solidFill>
                <a:latin typeface="+mj-lt"/>
                <a:cs typeface="+mn-cs"/>
              </a:rPr>
              <a:t>Une formation professionnelle</a:t>
            </a:r>
            <a:endParaRPr lang="fr-FR"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75"/>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888" y="5013325"/>
            <a:ext cx="7974012" cy="400050"/>
          </a:xfrm>
          <a:prstGeom prst="rect">
            <a:avLst/>
          </a:prstGeom>
          <a:noFill/>
        </p:spPr>
        <p:txBody>
          <a:bodyPr wrap="none"/>
          <a:lstStyle/>
          <a:p>
            <a:pPr algn="r" fontAlgn="auto">
              <a:spcBef>
                <a:spcPts val="0"/>
              </a:spcBef>
              <a:spcAft>
                <a:spcPts val="0"/>
              </a:spcAft>
              <a:defRPr/>
            </a:pPr>
            <a:r>
              <a:rPr lang="fr-FR" sz="2800" b="1" dirty="0">
                <a:solidFill>
                  <a:schemeClr val="tx1">
                    <a:lumMod val="75000"/>
                    <a:lumOff val="25000"/>
                  </a:schemeClr>
                </a:solidFill>
                <a:latin typeface="+mn-lt"/>
                <a:cs typeface="+mn-cs"/>
              </a:rPr>
              <a:t>Mieux s’informer pour une orientation positive</a:t>
            </a:r>
          </a:p>
        </p:txBody>
      </p:sp>
      <p:sp>
        <p:nvSpPr>
          <p:cNvPr id="12" name="Rectangle 11"/>
          <p:cNvSpPr/>
          <p:nvPr/>
        </p:nvSpPr>
        <p:spPr>
          <a:xfrm>
            <a:off x="8686800" y="528478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solidFill>
                  <a:srgbClr val="FF6600"/>
                </a:solidFill>
              </a:rPr>
              <a:t>           </a:t>
            </a:r>
          </a:p>
        </p:txBody>
      </p:sp>
      <p:grpSp>
        <p:nvGrpSpPr>
          <p:cNvPr id="3" name="Group 25"/>
          <p:cNvGrpSpPr>
            <a:grpSpLocks/>
          </p:cNvGrpSpPr>
          <p:nvPr/>
        </p:nvGrpSpPr>
        <p:grpSpPr bwMode="auto">
          <a:xfrm>
            <a:off x="755650" y="1557338"/>
            <a:ext cx="2063750" cy="2708275"/>
            <a:chOff x="755576" y="1557456"/>
            <a:chExt cx="2063824"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             </a:t>
              </a:r>
            </a:p>
          </p:txBody>
        </p:sp>
        <p:sp>
          <p:nvSpPr>
            <p:cNvPr id="14" name="TextBox 13"/>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fr-FR" sz="17000" b="1">
                  <a:solidFill>
                    <a:srgbClr val="F26200">
                      <a:alpha val="40000"/>
                    </a:srgbClr>
                  </a:solidFill>
                  <a:latin typeface="+mj-lt"/>
                  <a:cs typeface="Arial" pitchFamily="34" charset="0"/>
                </a:rPr>
                <a:t>1</a:t>
              </a: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       </a:t>
              </a:r>
            </a:p>
          </p:txBody>
        </p:sp>
        <p:sp>
          <p:nvSpPr>
            <p:cNvPr id="13" name="TextBox 12"/>
            <p:cNvSpPr txBox="1"/>
            <p:nvPr/>
          </p:nvSpPr>
          <p:spPr>
            <a:xfrm>
              <a:off x="755576" y="2818005"/>
              <a:ext cx="1930469" cy="682665"/>
            </a:xfrm>
            <a:prstGeom prst="rect">
              <a:avLst/>
            </a:prstGeom>
            <a:noFill/>
          </p:spPr>
          <p:txBody>
            <a:bodyPr>
              <a:normAutofit/>
            </a:bodyPr>
            <a:lstStyle/>
            <a:p>
              <a:pPr algn="ctr" fontAlgn="auto">
                <a:lnSpc>
                  <a:spcPct val="80000"/>
                </a:lnSpc>
                <a:spcBef>
                  <a:spcPts val="0"/>
                </a:spcBef>
                <a:spcAft>
                  <a:spcPts val="0"/>
                </a:spcAft>
                <a:defRPr/>
              </a:pPr>
              <a:r>
                <a:rPr lang="fr-FR" sz="3200" b="1" spc="60" dirty="0">
                  <a:solidFill>
                    <a:schemeClr val="bg1"/>
                  </a:solidFill>
                  <a:effectLst>
                    <a:outerShdw blurRad="50800" dist="25400" dir="5400000" algn="t" rotWithShape="0">
                      <a:prstClr val="black">
                        <a:alpha val="15000"/>
                      </a:prstClr>
                    </a:outerShdw>
                  </a:effectLst>
                  <a:latin typeface="+mn-lt"/>
                  <a:cs typeface="+mn-cs"/>
                </a:rPr>
                <a:t>Choix</a:t>
              </a:r>
            </a:p>
          </p:txBody>
        </p:sp>
      </p:grpSp>
      <p:grpSp>
        <p:nvGrpSpPr>
          <p:cNvPr id="7" name="Group 23"/>
          <p:cNvGrpSpPr>
            <a:grpSpLocks/>
          </p:cNvGrpSpPr>
          <p:nvPr/>
        </p:nvGrpSpPr>
        <p:grpSpPr bwMode="auto">
          <a:xfrm>
            <a:off x="6324600" y="1587500"/>
            <a:ext cx="2057400" cy="2708275"/>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             </a:t>
              </a:r>
            </a:p>
          </p:txBody>
        </p:sp>
        <p:sp>
          <p:nvSpPr>
            <p:cNvPr id="17" name="TextBox 16"/>
            <p:cNvSpPr txBox="1"/>
            <p:nvPr/>
          </p:nvSpPr>
          <p:spPr>
            <a:xfrm>
              <a:off x="6721604" y="1587511"/>
              <a:ext cx="1219200" cy="2708434"/>
            </a:xfrm>
            <a:prstGeom prst="rect">
              <a:avLst/>
            </a:prstGeom>
            <a:noFill/>
          </p:spPr>
          <p:txBody>
            <a:bodyPr>
              <a:spAutoFit/>
            </a:bodyPr>
            <a:lstStyle/>
            <a:p>
              <a:pPr fontAlgn="auto">
                <a:spcBef>
                  <a:spcPts val="0"/>
                </a:spcBef>
                <a:spcAft>
                  <a:spcPts val="0"/>
                </a:spcAft>
                <a:defRPr/>
              </a:pPr>
              <a:r>
                <a:rPr lang="fr-FR" sz="17000" b="1" dirty="0">
                  <a:solidFill>
                    <a:srgbClr val="65B131">
                      <a:alpha val="64000"/>
                    </a:srgbClr>
                  </a:solidFill>
                  <a:latin typeface="+mj-lt"/>
                  <a:cs typeface="Arial" pitchFamily="34" charset="0"/>
                </a:rPr>
                <a:t>3</a:t>
              </a:r>
            </a:p>
          </p:txBody>
        </p:sp>
        <p:sp>
          <p:nvSpPr>
            <p:cNvPr id="21" name="Oval 20"/>
            <p:cNvSpPr/>
            <p:nvPr/>
          </p:nvSpPr>
          <p:spPr>
            <a:xfrm>
              <a:off x="6585654" y="203220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TextBox 17"/>
            <p:cNvSpPr txBox="1"/>
            <p:nvPr/>
          </p:nvSpPr>
          <p:spPr>
            <a:xfrm>
              <a:off x="6411913" y="2835359"/>
              <a:ext cx="1930400" cy="665202"/>
            </a:xfrm>
            <a:prstGeom prst="rect">
              <a:avLst/>
            </a:prstGeom>
            <a:noFill/>
          </p:spPr>
          <p:txBody>
            <a:bodyPr>
              <a:normAutofit/>
            </a:bodyPr>
            <a:lstStyle/>
            <a:p>
              <a:pPr algn="ctr" fontAlgn="auto">
                <a:lnSpc>
                  <a:spcPct val="80000"/>
                </a:lnSpc>
                <a:spcBef>
                  <a:spcPts val="0"/>
                </a:spcBef>
                <a:spcAft>
                  <a:spcPts val="0"/>
                </a:spcAft>
                <a:defRPr/>
              </a:pPr>
              <a:r>
                <a:rPr lang="fr-FR" sz="3200" b="1" spc="60" dirty="0">
                  <a:solidFill>
                    <a:schemeClr val="bg1"/>
                  </a:solidFill>
                  <a:effectLst>
                    <a:outerShdw blurRad="50800" dist="25400" dir="5400000" algn="t" rotWithShape="0">
                      <a:prstClr val="black">
                        <a:alpha val="15000"/>
                      </a:prstClr>
                    </a:outerShdw>
                  </a:effectLst>
                  <a:latin typeface="+mn-lt"/>
                  <a:cs typeface="+mn-cs"/>
                </a:rPr>
                <a:t>Filières</a:t>
              </a:r>
            </a:p>
          </p:txBody>
        </p:sp>
      </p:grpSp>
      <p:grpSp>
        <p:nvGrpSpPr>
          <p:cNvPr id="8" name="Group 22"/>
          <p:cNvGrpSpPr>
            <a:grpSpLocks/>
          </p:cNvGrpSpPr>
          <p:nvPr/>
        </p:nvGrpSpPr>
        <p:grpSpPr bwMode="auto">
          <a:xfrm>
            <a:off x="3543300" y="1592263"/>
            <a:ext cx="2057400" cy="2708275"/>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             </a:t>
              </a:r>
            </a:p>
          </p:txBody>
        </p:sp>
        <p:sp>
          <p:nvSpPr>
            <p:cNvPr id="15" name="TextBox 14"/>
            <p:cNvSpPr txBox="1"/>
            <p:nvPr/>
          </p:nvSpPr>
          <p:spPr>
            <a:xfrm>
              <a:off x="3933968" y="1591943"/>
              <a:ext cx="1219200" cy="2708434"/>
            </a:xfrm>
            <a:prstGeom prst="rect">
              <a:avLst/>
            </a:prstGeom>
            <a:noFill/>
          </p:spPr>
          <p:txBody>
            <a:bodyPr>
              <a:spAutoFit/>
            </a:bodyPr>
            <a:lstStyle/>
            <a:p>
              <a:pPr fontAlgn="auto">
                <a:spcBef>
                  <a:spcPts val="0"/>
                </a:spcBef>
                <a:spcAft>
                  <a:spcPts val="0"/>
                </a:spcAft>
                <a:defRPr/>
              </a:pPr>
              <a:r>
                <a:rPr lang="fr-FR" sz="17000" b="1">
                  <a:solidFill>
                    <a:srgbClr val="2A7A9E">
                      <a:alpha val="40000"/>
                    </a:srgbClr>
                  </a:solidFill>
                  <a:latin typeface="+mj-lt"/>
                  <a:cs typeface="Arial" pitchFamily="34" charset="0"/>
                </a:rPr>
                <a:t>2</a:t>
              </a: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       </a:t>
              </a:r>
            </a:p>
          </p:txBody>
        </p:sp>
        <p:sp>
          <p:nvSpPr>
            <p:cNvPr id="16" name="TextBox 15"/>
            <p:cNvSpPr txBox="1"/>
            <p:nvPr/>
          </p:nvSpPr>
          <p:spPr>
            <a:xfrm>
              <a:off x="3649663" y="2835028"/>
              <a:ext cx="1930400" cy="665202"/>
            </a:xfrm>
            <a:prstGeom prst="rect">
              <a:avLst/>
            </a:prstGeom>
            <a:noFill/>
          </p:spPr>
          <p:txBody>
            <a:bodyPr/>
            <a:lstStyle/>
            <a:p>
              <a:pPr algn="ctr" fontAlgn="auto">
                <a:lnSpc>
                  <a:spcPct val="80000"/>
                </a:lnSpc>
                <a:spcBef>
                  <a:spcPts val="0"/>
                </a:spcBef>
                <a:spcAft>
                  <a:spcPts val="0"/>
                </a:spcAft>
                <a:defRPr/>
              </a:pPr>
              <a:r>
                <a:rPr lang="fr-FR" sz="3200" b="1" spc="60" dirty="0">
                  <a:solidFill>
                    <a:schemeClr val="bg1"/>
                  </a:solidFill>
                  <a:effectLst>
                    <a:outerShdw blurRad="50800" dist="25400" dir="5400000" algn="t" rotWithShape="0">
                      <a:prstClr val="black">
                        <a:alpha val="15000"/>
                      </a:prstClr>
                    </a:outerShdw>
                  </a:effectLst>
                  <a:latin typeface="+mn-lt"/>
                  <a:cs typeface="+mn-cs"/>
                </a:rPr>
                <a:t>Exigences</a:t>
              </a:r>
              <a:endParaRPr lang="fr-FR" sz="3200" b="1" dirty="0">
                <a:solidFill>
                  <a:schemeClr val="bg1"/>
                </a:solidFill>
                <a:effectLst>
                  <a:outerShdw blurRad="50800" dist="25400" dir="5400000" algn="t" rotWithShape="0">
                    <a:prstClr val="black">
                      <a:alpha val="15000"/>
                    </a:prstClr>
                  </a:outerShdw>
                </a:effectLst>
                <a:latin typeface="+mn-lt"/>
                <a:cs typeface="+mn-cs"/>
              </a:endParaRPr>
            </a:p>
          </p:txBody>
        </p:sp>
      </p:grpSp>
      <p:grpSp>
        <p:nvGrpSpPr>
          <p:cNvPr id="22" name="Groupe 21"/>
          <p:cNvGrpSpPr/>
          <p:nvPr/>
        </p:nvGrpSpPr>
        <p:grpSpPr>
          <a:xfrm>
            <a:off x="7845257" y="188640"/>
            <a:ext cx="966031" cy="1584176"/>
            <a:chOff x="350140" y="1053774"/>
            <a:chExt cx="2141984" cy="3153883"/>
          </a:xfrm>
        </p:grpSpPr>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24" name="Rectangle 23"/>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26"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290">
                                          <p:stCondLst>
                                            <p:cond delay="0"/>
                                          </p:stCondLst>
                                        </p:cTn>
                                        <p:tgtEl>
                                          <p:spTgt spid="3"/>
                                        </p:tgtEl>
                                      </p:cBhvr>
                                    </p:animEffect>
                                    <p:anim calcmode="lin" valueType="num">
                                      <p:cBhvr>
                                        <p:cTn id="11"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4"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5"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6" dur="13">
                                          <p:stCondLst>
                                            <p:cond delay="325"/>
                                          </p:stCondLst>
                                        </p:cTn>
                                        <p:tgtEl>
                                          <p:spTgt spid="3"/>
                                        </p:tgtEl>
                                      </p:cBhvr>
                                      <p:to x="100000" y="60000"/>
                                    </p:animScale>
                                    <p:animScale>
                                      <p:cBhvr>
                                        <p:cTn id="17" dur="83" decel="50000">
                                          <p:stCondLst>
                                            <p:cond delay="338"/>
                                          </p:stCondLst>
                                        </p:cTn>
                                        <p:tgtEl>
                                          <p:spTgt spid="3"/>
                                        </p:tgtEl>
                                      </p:cBhvr>
                                      <p:to x="100000" y="100000"/>
                                    </p:animScale>
                                    <p:animScale>
                                      <p:cBhvr>
                                        <p:cTn id="18" dur="13">
                                          <p:stCondLst>
                                            <p:cond delay="656"/>
                                          </p:stCondLst>
                                        </p:cTn>
                                        <p:tgtEl>
                                          <p:spTgt spid="3"/>
                                        </p:tgtEl>
                                      </p:cBhvr>
                                      <p:to x="100000" y="80000"/>
                                    </p:animScale>
                                    <p:animScale>
                                      <p:cBhvr>
                                        <p:cTn id="19" dur="83" decel="50000">
                                          <p:stCondLst>
                                            <p:cond delay="669"/>
                                          </p:stCondLst>
                                        </p:cTn>
                                        <p:tgtEl>
                                          <p:spTgt spid="3"/>
                                        </p:tgtEl>
                                      </p:cBhvr>
                                      <p:to x="100000" y="100000"/>
                                    </p:animScale>
                                    <p:animScale>
                                      <p:cBhvr>
                                        <p:cTn id="20" dur="13">
                                          <p:stCondLst>
                                            <p:cond delay="821"/>
                                          </p:stCondLst>
                                        </p:cTn>
                                        <p:tgtEl>
                                          <p:spTgt spid="3"/>
                                        </p:tgtEl>
                                      </p:cBhvr>
                                      <p:to x="100000" y="90000"/>
                                    </p:animScale>
                                    <p:animScale>
                                      <p:cBhvr>
                                        <p:cTn id="21" dur="83" decel="50000">
                                          <p:stCondLst>
                                            <p:cond delay="834"/>
                                          </p:stCondLst>
                                        </p:cTn>
                                        <p:tgtEl>
                                          <p:spTgt spid="3"/>
                                        </p:tgtEl>
                                      </p:cBhvr>
                                      <p:to x="100000" y="100000"/>
                                    </p:animScale>
                                    <p:animScale>
                                      <p:cBhvr>
                                        <p:cTn id="22" dur="13">
                                          <p:stCondLst>
                                            <p:cond delay="904"/>
                                          </p:stCondLst>
                                        </p:cTn>
                                        <p:tgtEl>
                                          <p:spTgt spid="3"/>
                                        </p:tgtEl>
                                      </p:cBhvr>
                                      <p:to x="100000" y="95000"/>
                                    </p:animScale>
                                    <p:animScale>
                                      <p:cBhvr>
                                        <p:cTn id="23" dur="83" decel="50000">
                                          <p:stCondLst>
                                            <p:cond delay="917"/>
                                          </p:stCondLst>
                                        </p:cTn>
                                        <p:tgtEl>
                                          <p:spTgt spid="3"/>
                                        </p:tgtEl>
                                      </p:cBhvr>
                                      <p:to x="100000" y="100000"/>
                                    </p:animScale>
                                  </p:childTnLst>
                                </p:cTn>
                              </p:par>
                            </p:childTnLst>
                          </p:cTn>
                        </p:par>
                        <p:par>
                          <p:cTn id="24" fill="hold">
                            <p:stCondLst>
                              <p:cond delay="1500"/>
                            </p:stCondLst>
                            <p:childTnLst>
                              <p:par>
                                <p:cTn id="25" presetID="26"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90">
                                          <p:stCondLst>
                                            <p:cond delay="0"/>
                                          </p:stCondLst>
                                        </p:cTn>
                                        <p:tgtEl>
                                          <p:spTgt spid="8"/>
                                        </p:tgtEl>
                                      </p:cBhvr>
                                    </p:animEffect>
                                    <p:anim calcmode="lin" valueType="num">
                                      <p:cBhvr>
                                        <p:cTn id="2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33" dur="13">
                                          <p:stCondLst>
                                            <p:cond delay="325"/>
                                          </p:stCondLst>
                                        </p:cTn>
                                        <p:tgtEl>
                                          <p:spTgt spid="8"/>
                                        </p:tgtEl>
                                      </p:cBhvr>
                                      <p:to x="100000" y="60000"/>
                                    </p:animScale>
                                    <p:animScale>
                                      <p:cBhvr>
                                        <p:cTn id="34" dur="83" decel="50000">
                                          <p:stCondLst>
                                            <p:cond delay="338"/>
                                          </p:stCondLst>
                                        </p:cTn>
                                        <p:tgtEl>
                                          <p:spTgt spid="8"/>
                                        </p:tgtEl>
                                      </p:cBhvr>
                                      <p:to x="100000" y="100000"/>
                                    </p:animScale>
                                    <p:animScale>
                                      <p:cBhvr>
                                        <p:cTn id="35" dur="13">
                                          <p:stCondLst>
                                            <p:cond delay="656"/>
                                          </p:stCondLst>
                                        </p:cTn>
                                        <p:tgtEl>
                                          <p:spTgt spid="8"/>
                                        </p:tgtEl>
                                      </p:cBhvr>
                                      <p:to x="100000" y="80000"/>
                                    </p:animScale>
                                    <p:animScale>
                                      <p:cBhvr>
                                        <p:cTn id="36" dur="83" decel="50000">
                                          <p:stCondLst>
                                            <p:cond delay="669"/>
                                          </p:stCondLst>
                                        </p:cTn>
                                        <p:tgtEl>
                                          <p:spTgt spid="8"/>
                                        </p:tgtEl>
                                      </p:cBhvr>
                                      <p:to x="100000" y="100000"/>
                                    </p:animScale>
                                    <p:animScale>
                                      <p:cBhvr>
                                        <p:cTn id="37" dur="13">
                                          <p:stCondLst>
                                            <p:cond delay="821"/>
                                          </p:stCondLst>
                                        </p:cTn>
                                        <p:tgtEl>
                                          <p:spTgt spid="8"/>
                                        </p:tgtEl>
                                      </p:cBhvr>
                                      <p:to x="100000" y="90000"/>
                                    </p:animScale>
                                    <p:animScale>
                                      <p:cBhvr>
                                        <p:cTn id="38" dur="83" decel="50000">
                                          <p:stCondLst>
                                            <p:cond delay="834"/>
                                          </p:stCondLst>
                                        </p:cTn>
                                        <p:tgtEl>
                                          <p:spTgt spid="8"/>
                                        </p:tgtEl>
                                      </p:cBhvr>
                                      <p:to x="100000" y="100000"/>
                                    </p:animScale>
                                    <p:animScale>
                                      <p:cBhvr>
                                        <p:cTn id="39" dur="13">
                                          <p:stCondLst>
                                            <p:cond delay="904"/>
                                          </p:stCondLst>
                                        </p:cTn>
                                        <p:tgtEl>
                                          <p:spTgt spid="8"/>
                                        </p:tgtEl>
                                      </p:cBhvr>
                                      <p:to x="100000" y="95000"/>
                                    </p:animScale>
                                    <p:animScale>
                                      <p:cBhvr>
                                        <p:cTn id="40" dur="83" decel="50000">
                                          <p:stCondLst>
                                            <p:cond delay="917"/>
                                          </p:stCondLst>
                                        </p:cTn>
                                        <p:tgtEl>
                                          <p:spTgt spid="8"/>
                                        </p:tgtEl>
                                      </p:cBhvr>
                                      <p:to x="100000" y="100000"/>
                                    </p:animScale>
                                  </p:childTnLst>
                                </p:cTn>
                              </p:par>
                            </p:childTnLst>
                          </p:cTn>
                        </p:par>
                        <p:par>
                          <p:cTn id="41" fill="hold">
                            <p:stCondLst>
                              <p:cond delay="2500"/>
                            </p:stCondLst>
                            <p:childTnLst>
                              <p:par>
                                <p:cTn id="42" presetID="26"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290">
                                          <p:stCondLst>
                                            <p:cond delay="0"/>
                                          </p:stCondLst>
                                        </p:cTn>
                                        <p:tgtEl>
                                          <p:spTgt spid="7"/>
                                        </p:tgtEl>
                                      </p:cBhvr>
                                    </p:animEffect>
                                    <p:anim calcmode="lin" valueType="num">
                                      <p:cBhvr>
                                        <p:cTn id="45"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50" dur="13">
                                          <p:stCondLst>
                                            <p:cond delay="325"/>
                                          </p:stCondLst>
                                        </p:cTn>
                                        <p:tgtEl>
                                          <p:spTgt spid="7"/>
                                        </p:tgtEl>
                                      </p:cBhvr>
                                      <p:to x="100000" y="60000"/>
                                    </p:animScale>
                                    <p:animScale>
                                      <p:cBhvr>
                                        <p:cTn id="51" dur="83" decel="50000">
                                          <p:stCondLst>
                                            <p:cond delay="338"/>
                                          </p:stCondLst>
                                        </p:cTn>
                                        <p:tgtEl>
                                          <p:spTgt spid="7"/>
                                        </p:tgtEl>
                                      </p:cBhvr>
                                      <p:to x="100000" y="100000"/>
                                    </p:animScale>
                                    <p:animScale>
                                      <p:cBhvr>
                                        <p:cTn id="52" dur="13">
                                          <p:stCondLst>
                                            <p:cond delay="656"/>
                                          </p:stCondLst>
                                        </p:cTn>
                                        <p:tgtEl>
                                          <p:spTgt spid="7"/>
                                        </p:tgtEl>
                                      </p:cBhvr>
                                      <p:to x="100000" y="80000"/>
                                    </p:animScale>
                                    <p:animScale>
                                      <p:cBhvr>
                                        <p:cTn id="53" dur="83" decel="50000">
                                          <p:stCondLst>
                                            <p:cond delay="669"/>
                                          </p:stCondLst>
                                        </p:cTn>
                                        <p:tgtEl>
                                          <p:spTgt spid="7"/>
                                        </p:tgtEl>
                                      </p:cBhvr>
                                      <p:to x="100000" y="100000"/>
                                    </p:animScale>
                                    <p:animScale>
                                      <p:cBhvr>
                                        <p:cTn id="54" dur="13">
                                          <p:stCondLst>
                                            <p:cond delay="821"/>
                                          </p:stCondLst>
                                        </p:cTn>
                                        <p:tgtEl>
                                          <p:spTgt spid="7"/>
                                        </p:tgtEl>
                                      </p:cBhvr>
                                      <p:to x="100000" y="90000"/>
                                    </p:animScale>
                                    <p:animScale>
                                      <p:cBhvr>
                                        <p:cTn id="55" dur="83" decel="50000">
                                          <p:stCondLst>
                                            <p:cond delay="834"/>
                                          </p:stCondLst>
                                        </p:cTn>
                                        <p:tgtEl>
                                          <p:spTgt spid="7"/>
                                        </p:tgtEl>
                                      </p:cBhvr>
                                      <p:to x="100000" y="100000"/>
                                    </p:animScale>
                                    <p:animScale>
                                      <p:cBhvr>
                                        <p:cTn id="56" dur="13">
                                          <p:stCondLst>
                                            <p:cond delay="904"/>
                                          </p:stCondLst>
                                        </p:cTn>
                                        <p:tgtEl>
                                          <p:spTgt spid="7"/>
                                        </p:tgtEl>
                                      </p:cBhvr>
                                      <p:to x="100000" y="95000"/>
                                    </p:animScale>
                                    <p:animScale>
                                      <p:cBhvr>
                                        <p:cTn id="57" dur="83" decel="50000">
                                          <p:stCondLst>
                                            <p:cond delay="917"/>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971800" y="1992313"/>
            <a:ext cx="5867400" cy="1970087"/>
          </a:xfrm>
        </p:spPr>
        <p:txBody>
          <a:bodyPr rtlCol="0">
            <a:noAutofit/>
          </a:bodyPr>
          <a:lstStyle/>
          <a:p>
            <a:pPr eaLnBrk="1" fontAlgn="auto" hangingPunct="1">
              <a:spcBef>
                <a:spcPts val="0"/>
              </a:spcBef>
              <a:spcAft>
                <a:spcPts val="0"/>
              </a:spcAft>
              <a:defRPr/>
            </a:pPr>
            <a:r>
              <a:rPr sz="4000" dirty="0">
                <a:solidFill>
                  <a:prstClr val="black">
                    <a:lumMod val="85000"/>
                    <a:lumOff val="15000"/>
                  </a:prstClr>
                </a:solidFill>
                <a:ea typeface="+mn-ea"/>
                <a:cs typeface="+mn-cs"/>
              </a:rPr>
              <a:t>Choix d’une formation par la voie professionnelle</a:t>
            </a:r>
            <a:endParaRPr sz="2800" dirty="0"/>
          </a:p>
        </p:txBody>
      </p:sp>
      <p:sp>
        <p:nvSpPr>
          <p:cNvPr id="6" name="TextBox 5"/>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fr-FR" sz="17000" b="1">
                <a:solidFill>
                  <a:srgbClr val="F26200">
                    <a:alpha val="40000"/>
                  </a:srgbClr>
                </a:solidFill>
                <a:latin typeface="+mn-lt"/>
                <a:cs typeface="Arial" pitchFamily="34" charset="0"/>
              </a:rPr>
              <a:t>1</a:t>
            </a:r>
          </a:p>
        </p:txBody>
      </p:sp>
      <p:grpSp>
        <p:nvGrpSpPr>
          <p:cNvPr id="5" name="Groupe 4"/>
          <p:cNvGrpSpPr/>
          <p:nvPr/>
        </p:nvGrpSpPr>
        <p:grpSpPr>
          <a:xfrm>
            <a:off x="7638115" y="188640"/>
            <a:ext cx="1173173" cy="1800200"/>
            <a:chOff x="350140" y="1053774"/>
            <a:chExt cx="2141984" cy="3153883"/>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40" y="1053774"/>
              <a:ext cx="2141984" cy="3153883"/>
            </a:xfrm>
            <a:prstGeom prst="rect">
              <a:avLst/>
            </a:prstGeom>
          </p:spPr>
        </p:pic>
        <p:sp>
          <p:nvSpPr>
            <p:cNvPr id="8" name="Rectangle 7"/>
            <p:cNvSpPr/>
            <p:nvPr/>
          </p:nvSpPr>
          <p:spPr>
            <a:xfrm>
              <a:off x="485083" y="2510848"/>
              <a:ext cx="486517" cy="26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1110</Words>
  <Application>Microsoft Office PowerPoint</Application>
  <PresentationFormat>Affichage à l'écran (4:3)</PresentationFormat>
  <Paragraphs>206</Paragraphs>
  <Slides>27</Slides>
  <Notes>21</Notes>
  <HiddenSlides>12</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27</vt:i4>
      </vt:variant>
    </vt:vector>
  </HeadingPairs>
  <TitlesOfParts>
    <vt:vector size="38" baseType="lpstr">
      <vt:lpstr>Arial</vt:lpstr>
      <vt:lpstr>Corbel</vt:lpstr>
      <vt:lpstr>Calibri</vt:lpstr>
      <vt:lpstr>Georgia</vt:lpstr>
      <vt:lpstr>Arial Narrow</vt:lpstr>
      <vt:lpstr>Industria</vt:lpstr>
      <vt:lpstr>Arial Black</vt:lpstr>
      <vt:lpstr>IntroducingPowerPoint2010</vt:lpstr>
      <vt:lpstr>1_Conception personnalisée</vt:lpstr>
      <vt:lpstr>Conception personnalisée</vt:lpstr>
      <vt:lpstr>CSC</vt:lpstr>
      <vt:lpstr>Les formations professionnelles  au lycée Sauxmarais</vt:lpstr>
      <vt:lpstr>Le schéma de l’orientation post-3ème  </vt:lpstr>
      <vt:lpstr>Au lycée professionnel</vt:lpstr>
      <vt:lpstr>Quelques photos de cours en lycée professionnel</vt:lpstr>
      <vt:lpstr>Au lycée professionnel</vt:lpstr>
      <vt:lpstr>Présentation PowerPoint</vt:lpstr>
      <vt:lpstr>Un emploi du temps de 2nde Pro.</vt:lpstr>
      <vt:lpstr>Présentation PowerPoint</vt:lpstr>
      <vt:lpstr>Choix d’une formation par la voie professionnelle</vt:lpstr>
      <vt:lpstr>La voie professionnelle</vt:lpstr>
      <vt:lpstr>Les exigences d’une formation professionnelle</vt:lpstr>
      <vt:lpstr>Présentation PowerPoint</vt:lpstr>
      <vt:lpstr>Les filières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Et aussi :</vt:lpstr>
      <vt:lpstr>Présentation PowerPoint</vt:lpstr>
      <vt:lpstr>Présentation PowerPoint</vt:lpstr>
      <vt:lpstr>PORTES OUVERTES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Filières professionnelles Nord Cotentin</dc:title>
  <dc:creator/>
  <cp:lastModifiedBy/>
  <cp:revision>2</cp:revision>
  <dcterms:created xsi:type="dcterms:W3CDTF">2011-12-08T10:38:55Z</dcterms:created>
  <dcterms:modified xsi:type="dcterms:W3CDTF">2021-01-25T11:28:44Z</dcterms:modified>
  <cp:category>Orientation professionnelle</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